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4" r:id="rId8"/>
    <p:sldId id="261" r:id="rId9"/>
    <p:sldId id="262"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2B680F-4A65-46C5-B27E-92B21AC93467}" v="45" dt="2020-09-04T18:45:01.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1" y="1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Arends" userId="2c6b8ff6-d8b8-40df-ace7-640c9656bcb6" providerId="ADAL" clId="{172B680F-4A65-46C5-B27E-92B21AC93467}"/>
    <pc:docChg chg="undo custSel mod addSld modSld addMainMaster delMainMaster">
      <pc:chgData name="Jason Arends" userId="2c6b8ff6-d8b8-40df-ace7-640c9656bcb6" providerId="ADAL" clId="{172B680F-4A65-46C5-B27E-92B21AC93467}" dt="2020-09-05T11:51:14.733" v="1336" actId="26606"/>
      <pc:docMkLst>
        <pc:docMk/>
      </pc:docMkLst>
      <pc:sldChg chg="addSp delSp modSp add mod setBg modClrScheme setClrOvrMap chgLayout">
        <pc:chgData name="Jason Arends" userId="2c6b8ff6-d8b8-40df-ace7-640c9656bcb6" providerId="ADAL" clId="{172B680F-4A65-46C5-B27E-92B21AC93467}" dt="2020-09-05T11:51:14.733" v="1336" actId="26606"/>
        <pc:sldMkLst>
          <pc:docMk/>
          <pc:sldMk cId="982697008" sldId="256"/>
        </pc:sldMkLst>
        <pc:spChg chg="mod">
          <ac:chgData name="Jason Arends" userId="2c6b8ff6-d8b8-40df-ace7-640c9656bcb6" providerId="ADAL" clId="{172B680F-4A65-46C5-B27E-92B21AC93467}" dt="2020-09-05T11:51:14.733" v="1336" actId="26606"/>
          <ac:spMkLst>
            <pc:docMk/>
            <pc:sldMk cId="982697008" sldId="256"/>
            <ac:spMk id="2" creationId="{60CEFD00-641E-42F7-9A04-FB513792AB48}"/>
          </ac:spMkLst>
        </pc:spChg>
        <pc:spChg chg="mod ord">
          <ac:chgData name="Jason Arends" userId="2c6b8ff6-d8b8-40df-ace7-640c9656bcb6" providerId="ADAL" clId="{172B680F-4A65-46C5-B27E-92B21AC93467}" dt="2020-09-04T12:42:05.938" v="65" actId="26606"/>
          <ac:spMkLst>
            <pc:docMk/>
            <pc:sldMk cId="982697008" sldId="256"/>
            <ac:spMk id="3" creationId="{6421DF38-0987-4BEE-9B0E-1122E18EBC2E}"/>
          </ac:spMkLst>
        </pc:spChg>
        <pc:spChg chg="add del">
          <ac:chgData name="Jason Arends" userId="2c6b8ff6-d8b8-40df-ace7-640c9656bcb6" providerId="ADAL" clId="{172B680F-4A65-46C5-B27E-92B21AC93467}" dt="2020-09-04T12:41:53.356" v="52" actId="26606"/>
          <ac:spMkLst>
            <pc:docMk/>
            <pc:sldMk cId="982697008" sldId="256"/>
            <ac:spMk id="8" creationId="{8930EBA3-4D2E-42E8-B828-834555328D85}"/>
          </ac:spMkLst>
        </pc:spChg>
        <pc:spChg chg="add del">
          <ac:chgData name="Jason Arends" userId="2c6b8ff6-d8b8-40df-ace7-640c9656bcb6" providerId="ADAL" clId="{172B680F-4A65-46C5-B27E-92B21AC93467}" dt="2020-09-04T12:40:35.926" v="41" actId="26606"/>
          <ac:spMkLst>
            <pc:docMk/>
            <pc:sldMk cId="982697008" sldId="256"/>
            <ac:spMk id="9" creationId="{3F672E71-4896-412C-9C70-888CBA0C2F28}"/>
          </ac:spMkLst>
        </pc:spChg>
        <pc:spChg chg="add del">
          <ac:chgData name="Jason Arends" userId="2c6b8ff6-d8b8-40df-ace7-640c9656bcb6" providerId="ADAL" clId="{172B680F-4A65-46C5-B27E-92B21AC93467}" dt="2020-09-04T12:41:44.637" v="49" actId="26606"/>
          <ac:spMkLst>
            <pc:docMk/>
            <pc:sldMk cId="982697008" sldId="256"/>
            <ac:spMk id="11" creationId="{5337EA23-6703-4C96-9EEB-A408CBDD67BD}"/>
          </ac:spMkLst>
        </pc:spChg>
        <pc:spChg chg="add del">
          <ac:chgData name="Jason Arends" userId="2c6b8ff6-d8b8-40df-ace7-640c9656bcb6" providerId="ADAL" clId="{172B680F-4A65-46C5-B27E-92B21AC93467}" dt="2020-09-04T12:41:44.637" v="49" actId="26606"/>
          <ac:spMkLst>
            <pc:docMk/>
            <pc:sldMk cId="982697008" sldId="256"/>
            <ac:spMk id="12" creationId="{1DB043B4-68C6-45B9-82AC-A5800EADB8DB}"/>
          </ac:spMkLst>
        </pc:spChg>
        <pc:spChg chg="add del">
          <ac:chgData name="Jason Arends" userId="2c6b8ff6-d8b8-40df-ace7-640c9656bcb6" providerId="ADAL" clId="{172B680F-4A65-46C5-B27E-92B21AC93467}" dt="2020-09-04T12:41:53.356" v="52" actId="26606"/>
          <ac:spMkLst>
            <pc:docMk/>
            <pc:sldMk cId="982697008" sldId="256"/>
            <ac:spMk id="13" creationId="{E58B2195-5055-402F-A3E7-53FF0E4980C3}"/>
          </ac:spMkLst>
        </pc:spChg>
        <pc:spChg chg="add del">
          <ac:chgData name="Jason Arends" userId="2c6b8ff6-d8b8-40df-ace7-640c9656bcb6" providerId="ADAL" clId="{172B680F-4A65-46C5-B27E-92B21AC93467}" dt="2020-09-04T12:41:53.356" v="52" actId="26606"/>
          <ac:spMkLst>
            <pc:docMk/>
            <pc:sldMk cId="982697008" sldId="256"/>
            <ac:spMk id="15" creationId="{528AA953-F4F9-4DC5-97C7-491F4AF937DC}"/>
          </ac:spMkLst>
        </pc:spChg>
        <pc:spChg chg="add del">
          <ac:chgData name="Jason Arends" userId="2c6b8ff6-d8b8-40df-ace7-640c9656bcb6" providerId="ADAL" clId="{172B680F-4A65-46C5-B27E-92B21AC93467}" dt="2020-09-04T12:41:54.466" v="54" actId="26606"/>
          <ac:spMkLst>
            <pc:docMk/>
            <pc:sldMk cId="982697008" sldId="256"/>
            <ac:spMk id="36" creationId="{7316481C-0A49-4796-812B-0D64F063B720}"/>
          </ac:spMkLst>
        </pc:spChg>
        <pc:spChg chg="add del">
          <ac:chgData name="Jason Arends" userId="2c6b8ff6-d8b8-40df-ace7-640c9656bcb6" providerId="ADAL" clId="{172B680F-4A65-46C5-B27E-92B21AC93467}" dt="2020-09-04T12:41:54.466" v="54" actId="26606"/>
          <ac:spMkLst>
            <pc:docMk/>
            <pc:sldMk cId="982697008" sldId="256"/>
            <ac:spMk id="37" creationId="{D9F5512A-48E1-4C07-B75E-3CCC517B6804}"/>
          </ac:spMkLst>
        </pc:spChg>
        <pc:spChg chg="add del">
          <ac:chgData name="Jason Arends" userId="2c6b8ff6-d8b8-40df-ace7-640c9656bcb6" providerId="ADAL" clId="{172B680F-4A65-46C5-B27E-92B21AC93467}" dt="2020-09-04T12:41:54.466" v="54" actId="26606"/>
          <ac:spMkLst>
            <pc:docMk/>
            <pc:sldMk cId="982697008" sldId="256"/>
            <ac:spMk id="38" creationId="{A5271697-90F1-4A23-8EF2-0179F2EAFACB}"/>
          </ac:spMkLst>
        </pc:spChg>
        <pc:spChg chg="add del">
          <ac:chgData name="Jason Arends" userId="2c6b8ff6-d8b8-40df-ace7-640c9656bcb6" providerId="ADAL" clId="{172B680F-4A65-46C5-B27E-92B21AC93467}" dt="2020-09-04T12:41:58.839" v="58" actId="26606"/>
          <ac:spMkLst>
            <pc:docMk/>
            <pc:sldMk cId="982697008" sldId="256"/>
            <ac:spMk id="43" creationId="{41F18803-BE79-4916-AE6B-5DE238B367F0}"/>
          </ac:spMkLst>
        </pc:spChg>
        <pc:spChg chg="add del">
          <ac:chgData name="Jason Arends" userId="2c6b8ff6-d8b8-40df-ace7-640c9656bcb6" providerId="ADAL" clId="{172B680F-4A65-46C5-B27E-92B21AC93467}" dt="2020-09-04T12:41:58.839" v="58" actId="26606"/>
          <ac:spMkLst>
            <pc:docMk/>
            <pc:sldMk cId="982697008" sldId="256"/>
            <ac:spMk id="44" creationId="{C15229F3-7A2E-4558-98FE-7A5F69409DCE}"/>
          </ac:spMkLst>
        </pc:spChg>
        <pc:spChg chg="add del">
          <ac:chgData name="Jason Arends" userId="2c6b8ff6-d8b8-40df-ace7-640c9656bcb6" providerId="ADAL" clId="{172B680F-4A65-46C5-B27E-92B21AC93467}" dt="2020-09-04T12:41:59.938" v="60" actId="26606"/>
          <ac:spMkLst>
            <pc:docMk/>
            <pc:sldMk cId="982697008" sldId="256"/>
            <ac:spMk id="46" creationId="{BC1D32ED-3ABD-4D2F-99C1-402323DC4ACA}"/>
          </ac:spMkLst>
        </pc:spChg>
        <pc:spChg chg="add del">
          <ac:chgData name="Jason Arends" userId="2c6b8ff6-d8b8-40df-ace7-640c9656bcb6" providerId="ADAL" clId="{172B680F-4A65-46C5-B27E-92B21AC93467}" dt="2020-09-04T12:42:05.930" v="64" actId="26606"/>
          <ac:spMkLst>
            <pc:docMk/>
            <pc:sldMk cId="982697008" sldId="256"/>
            <ac:spMk id="52" creationId="{8930EBA3-4D2E-42E8-B828-834555328D85}"/>
          </ac:spMkLst>
        </pc:spChg>
        <pc:spChg chg="add del">
          <ac:chgData name="Jason Arends" userId="2c6b8ff6-d8b8-40df-ace7-640c9656bcb6" providerId="ADAL" clId="{172B680F-4A65-46C5-B27E-92B21AC93467}" dt="2020-09-04T12:42:05.930" v="64" actId="26606"/>
          <ac:spMkLst>
            <pc:docMk/>
            <pc:sldMk cId="982697008" sldId="256"/>
            <ac:spMk id="53" creationId="{E58B2195-5055-402F-A3E7-53FF0E4980C3}"/>
          </ac:spMkLst>
        </pc:spChg>
        <pc:spChg chg="add del">
          <ac:chgData name="Jason Arends" userId="2c6b8ff6-d8b8-40df-ace7-640c9656bcb6" providerId="ADAL" clId="{172B680F-4A65-46C5-B27E-92B21AC93467}" dt="2020-09-04T12:42:05.930" v="64" actId="26606"/>
          <ac:spMkLst>
            <pc:docMk/>
            <pc:sldMk cId="982697008" sldId="256"/>
            <ac:spMk id="54" creationId="{528AA953-F4F9-4DC5-97C7-491F4AF937DC}"/>
          </ac:spMkLst>
        </pc:spChg>
        <pc:spChg chg="add del">
          <ac:chgData name="Jason Arends" userId="2c6b8ff6-d8b8-40df-ace7-640c9656bcb6" providerId="ADAL" clId="{172B680F-4A65-46C5-B27E-92B21AC93467}" dt="2020-09-05T11:51:14.733" v="1336" actId="26606"/>
          <ac:spMkLst>
            <pc:docMk/>
            <pc:sldMk cId="982697008" sldId="256"/>
            <ac:spMk id="56" creationId="{823AC064-BC96-4F32-8AE1-B2FD38754823}"/>
          </ac:spMkLst>
        </pc:spChg>
        <pc:spChg chg="add">
          <ac:chgData name="Jason Arends" userId="2c6b8ff6-d8b8-40df-ace7-640c9656bcb6" providerId="ADAL" clId="{172B680F-4A65-46C5-B27E-92B21AC93467}" dt="2020-09-05T11:51:14.733" v="1336" actId="26606"/>
          <ac:spMkLst>
            <pc:docMk/>
            <pc:sldMk cId="982697008" sldId="256"/>
            <ac:spMk id="63" creationId="{823AC064-BC96-4F32-8AE1-B2FD38754823}"/>
          </ac:spMkLst>
        </pc:spChg>
        <pc:grpChg chg="add del">
          <ac:chgData name="Jason Arends" userId="2c6b8ff6-d8b8-40df-ace7-640c9656bcb6" providerId="ADAL" clId="{172B680F-4A65-46C5-B27E-92B21AC93467}" dt="2020-09-04T12:41:59.938" v="60" actId="26606"/>
          <ac:grpSpMkLst>
            <pc:docMk/>
            <pc:sldMk cId="982697008" sldId="256"/>
            <ac:grpSpMk id="19" creationId="{B2879852-CFAC-468D-BA61-CEA1C625AC34}"/>
          </ac:grpSpMkLst>
        </pc:grpChg>
        <pc:grpChg chg="add del">
          <ac:chgData name="Jason Arends" userId="2c6b8ff6-d8b8-40df-ace7-640c9656bcb6" providerId="ADAL" clId="{172B680F-4A65-46C5-B27E-92B21AC93467}" dt="2020-09-04T12:41:54.466" v="54" actId="26606"/>
          <ac:grpSpMkLst>
            <pc:docMk/>
            <pc:sldMk cId="982697008" sldId="256"/>
            <ac:grpSpMk id="39" creationId="{0924561D-756D-410B-973A-E68C2552C20C}"/>
          </ac:grpSpMkLst>
        </pc:grpChg>
        <pc:grpChg chg="add del">
          <ac:chgData name="Jason Arends" userId="2c6b8ff6-d8b8-40df-ace7-640c9656bcb6" providerId="ADAL" clId="{172B680F-4A65-46C5-B27E-92B21AC93467}" dt="2020-09-04T12:41:59.938" v="60" actId="26606"/>
          <ac:grpSpMkLst>
            <pc:docMk/>
            <pc:sldMk cId="982697008" sldId="256"/>
            <ac:grpSpMk id="47" creationId="{E79106DC-55FB-4E35-8470-5FE8E5C2BB6B}"/>
          </ac:grpSpMkLst>
        </pc:grpChg>
        <pc:picChg chg="add mod ord">
          <ac:chgData name="Jason Arends" userId="2c6b8ff6-d8b8-40df-ace7-640c9656bcb6" providerId="ADAL" clId="{172B680F-4A65-46C5-B27E-92B21AC93467}" dt="2020-09-04T12:42:05.938" v="65" actId="26606"/>
          <ac:picMkLst>
            <pc:docMk/>
            <pc:sldMk cId="982697008" sldId="256"/>
            <ac:picMk id="4" creationId="{FAF3F49E-710D-4F3D-8084-A5F054B53C50}"/>
          </ac:picMkLst>
        </pc:picChg>
        <pc:picChg chg="add del mod">
          <ac:chgData name="Jason Arends" userId="2c6b8ff6-d8b8-40df-ace7-640c9656bcb6" providerId="ADAL" clId="{172B680F-4A65-46C5-B27E-92B21AC93467}" dt="2020-09-04T12:41:44.628" v="48"/>
          <ac:picMkLst>
            <pc:docMk/>
            <pc:sldMk cId="982697008" sldId="256"/>
            <ac:picMk id="5" creationId="{D645ED41-FFEB-4420-B24C-4C70AA247DA3}"/>
          </ac:picMkLst>
        </pc:picChg>
        <pc:picChg chg="add mod ord">
          <ac:chgData name="Jason Arends" userId="2c6b8ff6-d8b8-40df-ace7-640c9656bcb6" providerId="ADAL" clId="{172B680F-4A65-46C5-B27E-92B21AC93467}" dt="2020-09-04T12:42:05.938" v="65" actId="26606"/>
          <ac:picMkLst>
            <pc:docMk/>
            <pc:sldMk cId="982697008" sldId="256"/>
            <ac:picMk id="6" creationId="{804D6DA4-0E15-4CDC-810D-A3CD3EAA2BF3}"/>
          </ac:picMkLst>
        </pc:picChg>
        <pc:cxnChg chg="add del">
          <ac:chgData name="Jason Arends" userId="2c6b8ff6-d8b8-40df-ace7-640c9656bcb6" providerId="ADAL" clId="{172B680F-4A65-46C5-B27E-92B21AC93467}" dt="2020-09-04T12:41:57.574" v="56" actId="26606"/>
          <ac:cxnSpMkLst>
            <pc:docMk/>
            <pc:sldMk cId="982697008" sldId="256"/>
            <ac:cxnSpMk id="41" creationId="{B6375111-306C-49EA-9DD1-79A2ED78FA30}"/>
          </ac:cxnSpMkLst>
        </pc:cxnChg>
        <pc:cxnChg chg="add del">
          <ac:chgData name="Jason Arends" userId="2c6b8ff6-d8b8-40df-ace7-640c9656bcb6" providerId="ADAL" clId="{172B680F-4A65-46C5-B27E-92B21AC93467}" dt="2020-09-04T12:42:03.040" v="62" actId="26606"/>
          <ac:cxnSpMkLst>
            <pc:docMk/>
            <pc:sldMk cId="982697008" sldId="256"/>
            <ac:cxnSpMk id="50" creationId="{B6375111-306C-49EA-9DD1-79A2ED78FA30}"/>
          </ac:cxnSpMkLst>
        </pc:cxnChg>
        <pc:cxnChg chg="add del">
          <ac:chgData name="Jason Arends" userId="2c6b8ff6-d8b8-40df-ace7-640c9656bcb6" providerId="ADAL" clId="{172B680F-4A65-46C5-B27E-92B21AC93467}" dt="2020-09-05T11:51:14.733" v="1336" actId="26606"/>
          <ac:cxnSpMkLst>
            <pc:docMk/>
            <pc:sldMk cId="982697008" sldId="256"/>
            <ac:cxnSpMk id="57" creationId="{7E7C77BC-7138-40B1-A15B-20F57A494629}"/>
          </ac:cxnSpMkLst>
        </pc:cxnChg>
        <pc:cxnChg chg="add del">
          <ac:chgData name="Jason Arends" userId="2c6b8ff6-d8b8-40df-ace7-640c9656bcb6" providerId="ADAL" clId="{172B680F-4A65-46C5-B27E-92B21AC93467}" dt="2020-09-05T11:51:14.733" v="1336" actId="26606"/>
          <ac:cxnSpMkLst>
            <pc:docMk/>
            <pc:sldMk cId="982697008" sldId="256"/>
            <ac:cxnSpMk id="58" creationId="{DB146403-F3D6-484B-B2ED-97F9565D0370}"/>
          </ac:cxnSpMkLst>
        </pc:cxnChg>
        <pc:cxnChg chg="add">
          <ac:chgData name="Jason Arends" userId="2c6b8ff6-d8b8-40df-ace7-640c9656bcb6" providerId="ADAL" clId="{172B680F-4A65-46C5-B27E-92B21AC93467}" dt="2020-09-05T11:51:14.733" v="1336" actId="26606"/>
          <ac:cxnSpMkLst>
            <pc:docMk/>
            <pc:sldMk cId="982697008" sldId="256"/>
            <ac:cxnSpMk id="65" creationId="{7E7C77BC-7138-40B1-A15B-20F57A494629}"/>
          </ac:cxnSpMkLst>
        </pc:cxnChg>
        <pc:cxnChg chg="add">
          <ac:chgData name="Jason Arends" userId="2c6b8ff6-d8b8-40df-ace7-640c9656bcb6" providerId="ADAL" clId="{172B680F-4A65-46C5-B27E-92B21AC93467}" dt="2020-09-05T11:51:14.733" v="1336" actId="26606"/>
          <ac:cxnSpMkLst>
            <pc:docMk/>
            <pc:sldMk cId="982697008" sldId="256"/>
            <ac:cxnSpMk id="67" creationId="{DB146403-F3D6-484B-B2ED-97F9565D0370}"/>
          </ac:cxnSpMkLst>
        </pc:cxnChg>
      </pc:sldChg>
      <pc:sldChg chg="addSp delSp modSp add mod setBg setClrOvrMap">
        <pc:chgData name="Jason Arends" userId="2c6b8ff6-d8b8-40df-ace7-640c9656bcb6" providerId="ADAL" clId="{172B680F-4A65-46C5-B27E-92B21AC93467}" dt="2020-09-04T12:44:18.004" v="281" actId="20577"/>
        <pc:sldMkLst>
          <pc:docMk/>
          <pc:sldMk cId="743528340" sldId="257"/>
        </pc:sldMkLst>
        <pc:spChg chg="mod">
          <ac:chgData name="Jason Arends" userId="2c6b8ff6-d8b8-40df-ace7-640c9656bcb6" providerId="ADAL" clId="{172B680F-4A65-46C5-B27E-92B21AC93467}" dt="2020-09-04T12:43:33.454" v="240" actId="26606"/>
          <ac:spMkLst>
            <pc:docMk/>
            <pc:sldMk cId="743528340" sldId="257"/>
            <ac:spMk id="2" creationId="{AFC1E135-A3DE-4805-AFAC-4D89B5630147}"/>
          </ac:spMkLst>
        </pc:spChg>
        <pc:spChg chg="mod">
          <ac:chgData name="Jason Arends" userId="2c6b8ff6-d8b8-40df-ace7-640c9656bcb6" providerId="ADAL" clId="{172B680F-4A65-46C5-B27E-92B21AC93467}" dt="2020-09-04T12:44:18.004" v="281" actId="20577"/>
          <ac:spMkLst>
            <pc:docMk/>
            <pc:sldMk cId="743528340" sldId="257"/>
            <ac:spMk id="3" creationId="{D7F454E4-5231-48F5-BF30-C30228562502}"/>
          </ac:spMkLst>
        </pc:spChg>
        <pc:spChg chg="add del">
          <ac:chgData name="Jason Arends" userId="2c6b8ff6-d8b8-40df-ace7-640c9656bcb6" providerId="ADAL" clId="{172B680F-4A65-46C5-B27E-92B21AC93467}" dt="2020-09-04T12:43:32.259" v="236" actId="26606"/>
          <ac:spMkLst>
            <pc:docMk/>
            <pc:sldMk cId="743528340" sldId="257"/>
            <ac:spMk id="9" creationId="{3CD9DF72-87A3-404E-A828-84CBF11A8303}"/>
          </ac:spMkLst>
        </pc:spChg>
        <pc:spChg chg="add del">
          <ac:chgData name="Jason Arends" userId="2c6b8ff6-d8b8-40df-ace7-640c9656bcb6" providerId="ADAL" clId="{172B680F-4A65-46C5-B27E-92B21AC93467}" dt="2020-09-04T12:43:33.447" v="239" actId="26606"/>
          <ac:spMkLst>
            <pc:docMk/>
            <pc:sldMk cId="743528340" sldId="257"/>
            <ac:spMk id="13" creationId="{5E8D2E83-FB3A-40E7-A9E5-7AB389D612B4}"/>
          </ac:spMkLst>
        </pc:spChg>
        <pc:spChg chg="add">
          <ac:chgData name="Jason Arends" userId="2c6b8ff6-d8b8-40df-ace7-640c9656bcb6" providerId="ADAL" clId="{172B680F-4A65-46C5-B27E-92B21AC93467}" dt="2020-09-04T12:43:33.454" v="240" actId="26606"/>
          <ac:spMkLst>
            <pc:docMk/>
            <pc:sldMk cId="743528340" sldId="257"/>
            <ac:spMk id="15" creationId="{3CD9DF72-87A3-404E-A828-84CBF11A8303}"/>
          </ac:spMkLst>
        </pc:spChg>
        <pc:picChg chg="add mod ord">
          <ac:chgData name="Jason Arends" userId="2c6b8ff6-d8b8-40df-ace7-640c9656bcb6" providerId="ADAL" clId="{172B680F-4A65-46C5-B27E-92B21AC93467}" dt="2020-09-04T12:43:33.454" v="240" actId="26606"/>
          <ac:picMkLst>
            <pc:docMk/>
            <pc:sldMk cId="743528340" sldId="257"/>
            <ac:picMk id="4" creationId="{8EFA9A33-3ABF-4EBD-B951-2D9439B481D1}"/>
          </ac:picMkLst>
        </pc:picChg>
        <pc:cxnChg chg="add del">
          <ac:chgData name="Jason Arends" userId="2c6b8ff6-d8b8-40df-ace7-640c9656bcb6" providerId="ADAL" clId="{172B680F-4A65-46C5-B27E-92B21AC93467}" dt="2020-09-04T12:43:32.259" v="236" actId="26606"/>
          <ac:cxnSpMkLst>
            <pc:docMk/>
            <pc:sldMk cId="743528340" sldId="257"/>
            <ac:cxnSpMk id="11" creationId="{20E3A342-4D61-4E3F-AF90-1AB42AEB96CC}"/>
          </ac:cxnSpMkLst>
        </pc:cxnChg>
        <pc:cxnChg chg="add">
          <ac:chgData name="Jason Arends" userId="2c6b8ff6-d8b8-40df-ace7-640c9656bcb6" providerId="ADAL" clId="{172B680F-4A65-46C5-B27E-92B21AC93467}" dt="2020-09-04T12:43:33.454" v="240" actId="26606"/>
          <ac:cxnSpMkLst>
            <pc:docMk/>
            <pc:sldMk cId="743528340" sldId="257"/>
            <ac:cxnSpMk id="16" creationId="{20E3A342-4D61-4E3F-AF90-1AB42AEB96CC}"/>
          </ac:cxnSpMkLst>
        </pc:cxnChg>
      </pc:sldChg>
      <pc:sldChg chg="addSp delSp modSp add mod setBg">
        <pc:chgData name="Jason Arends" userId="2c6b8ff6-d8b8-40df-ace7-640c9656bcb6" providerId="ADAL" clId="{172B680F-4A65-46C5-B27E-92B21AC93467}" dt="2020-09-04T13:46:46.188" v="356" actId="26606"/>
        <pc:sldMkLst>
          <pc:docMk/>
          <pc:sldMk cId="3175601352" sldId="258"/>
        </pc:sldMkLst>
        <pc:spChg chg="mod">
          <ac:chgData name="Jason Arends" userId="2c6b8ff6-d8b8-40df-ace7-640c9656bcb6" providerId="ADAL" clId="{172B680F-4A65-46C5-B27E-92B21AC93467}" dt="2020-09-04T13:46:46.188" v="356" actId="26606"/>
          <ac:spMkLst>
            <pc:docMk/>
            <pc:sldMk cId="3175601352" sldId="258"/>
            <ac:spMk id="2" creationId="{846E7F6D-6B96-4F89-A84A-B9EC5189A3E1}"/>
          </ac:spMkLst>
        </pc:spChg>
        <pc:spChg chg="del">
          <ac:chgData name="Jason Arends" userId="2c6b8ff6-d8b8-40df-ace7-640c9656bcb6" providerId="ADAL" clId="{172B680F-4A65-46C5-B27E-92B21AC93467}" dt="2020-09-04T13:46:44.443" v="355"/>
          <ac:spMkLst>
            <pc:docMk/>
            <pc:sldMk cId="3175601352" sldId="258"/>
            <ac:spMk id="3" creationId="{B3823E39-F571-4B80-A27D-7A17E2371F11}"/>
          </ac:spMkLst>
        </pc:spChg>
        <pc:spChg chg="add">
          <ac:chgData name="Jason Arends" userId="2c6b8ff6-d8b8-40df-ace7-640c9656bcb6" providerId="ADAL" clId="{172B680F-4A65-46C5-B27E-92B21AC93467}" dt="2020-09-04T13:46:46.188" v="356" actId="26606"/>
          <ac:spMkLst>
            <pc:docMk/>
            <pc:sldMk cId="3175601352" sldId="258"/>
            <ac:spMk id="9" creationId="{FB5B0058-AF13-4859-B429-4EDDE2A26F7F}"/>
          </ac:spMkLst>
        </pc:spChg>
        <pc:spChg chg="add">
          <ac:chgData name="Jason Arends" userId="2c6b8ff6-d8b8-40df-ace7-640c9656bcb6" providerId="ADAL" clId="{172B680F-4A65-46C5-B27E-92B21AC93467}" dt="2020-09-04T13:46:46.188" v="356" actId="26606"/>
          <ac:spMkLst>
            <pc:docMk/>
            <pc:sldMk cId="3175601352" sldId="258"/>
            <ac:spMk id="11" creationId="{D84C2E9E-0B5D-4B5F-9A1F-70EBDCE39034}"/>
          </ac:spMkLst>
        </pc:spChg>
        <pc:picChg chg="add mod">
          <ac:chgData name="Jason Arends" userId="2c6b8ff6-d8b8-40df-ace7-640c9656bcb6" providerId="ADAL" clId="{172B680F-4A65-46C5-B27E-92B21AC93467}" dt="2020-09-04T13:46:46.188" v="356" actId="26606"/>
          <ac:picMkLst>
            <pc:docMk/>
            <pc:sldMk cId="3175601352" sldId="258"/>
            <ac:picMk id="4" creationId="{0421BD6C-423F-40B0-A4A9-9A45C5EBE3B6}"/>
          </ac:picMkLst>
        </pc:picChg>
      </pc:sldChg>
      <pc:sldChg chg="modSp add modTransition modAnim">
        <pc:chgData name="Jason Arends" userId="2c6b8ff6-d8b8-40df-ace7-640c9656bcb6" providerId="ADAL" clId="{172B680F-4A65-46C5-B27E-92B21AC93467}" dt="2020-09-04T18:45:01.652" v="1286"/>
        <pc:sldMkLst>
          <pc:docMk/>
          <pc:sldMk cId="2194937262" sldId="259"/>
        </pc:sldMkLst>
        <pc:spChg chg="mod">
          <ac:chgData name="Jason Arends" userId="2c6b8ff6-d8b8-40df-ace7-640c9656bcb6" providerId="ADAL" clId="{172B680F-4A65-46C5-B27E-92B21AC93467}" dt="2020-09-04T12:44:27.521" v="301" actId="20577"/>
          <ac:spMkLst>
            <pc:docMk/>
            <pc:sldMk cId="2194937262" sldId="259"/>
            <ac:spMk id="2" creationId="{7AFF845F-2FC1-45D6-B899-3007D00A4FAF}"/>
          </ac:spMkLst>
        </pc:spChg>
        <pc:spChg chg="mod">
          <ac:chgData name="Jason Arends" userId="2c6b8ff6-d8b8-40df-ace7-640c9656bcb6" providerId="ADAL" clId="{172B680F-4A65-46C5-B27E-92B21AC93467}" dt="2020-09-04T18:44:58.589" v="1285" actId="27636"/>
          <ac:spMkLst>
            <pc:docMk/>
            <pc:sldMk cId="2194937262" sldId="259"/>
            <ac:spMk id="3" creationId="{9815A6AD-DF8A-4511-A016-69992BED548B}"/>
          </ac:spMkLst>
        </pc:spChg>
      </pc:sldChg>
      <pc:sldChg chg="addSp modSp add mod setBg">
        <pc:chgData name="Jason Arends" userId="2c6b8ff6-d8b8-40df-ace7-640c9656bcb6" providerId="ADAL" clId="{172B680F-4A65-46C5-B27E-92B21AC93467}" dt="2020-09-04T14:06:51.520" v="434" actId="26606"/>
        <pc:sldMkLst>
          <pc:docMk/>
          <pc:sldMk cId="1833044050" sldId="260"/>
        </pc:sldMkLst>
        <pc:spChg chg="mod">
          <ac:chgData name="Jason Arends" userId="2c6b8ff6-d8b8-40df-ace7-640c9656bcb6" providerId="ADAL" clId="{172B680F-4A65-46C5-B27E-92B21AC93467}" dt="2020-09-04T14:06:51.520" v="434" actId="26606"/>
          <ac:spMkLst>
            <pc:docMk/>
            <pc:sldMk cId="1833044050" sldId="260"/>
            <ac:spMk id="2" creationId="{1AD3AB09-3F4F-4875-95CA-F054EFE9075C}"/>
          </ac:spMkLst>
        </pc:spChg>
        <pc:spChg chg="mod">
          <ac:chgData name="Jason Arends" userId="2c6b8ff6-d8b8-40df-ace7-640c9656bcb6" providerId="ADAL" clId="{172B680F-4A65-46C5-B27E-92B21AC93467}" dt="2020-09-04T14:06:51.520" v="434" actId="26606"/>
          <ac:spMkLst>
            <pc:docMk/>
            <pc:sldMk cId="1833044050" sldId="260"/>
            <ac:spMk id="3" creationId="{80707500-451D-469D-A083-3B30FEA20FBF}"/>
          </ac:spMkLst>
        </pc:spChg>
        <pc:spChg chg="add">
          <ac:chgData name="Jason Arends" userId="2c6b8ff6-d8b8-40df-ace7-640c9656bcb6" providerId="ADAL" clId="{172B680F-4A65-46C5-B27E-92B21AC93467}" dt="2020-09-04T14:06:51.520" v="434" actId="26606"/>
          <ac:spMkLst>
            <pc:docMk/>
            <pc:sldMk cId="1833044050" sldId="260"/>
            <ac:spMk id="8" creationId="{3B854194-185D-494D-905C-7C7CB2E30F6E}"/>
          </ac:spMkLst>
        </pc:spChg>
        <pc:spChg chg="add">
          <ac:chgData name="Jason Arends" userId="2c6b8ff6-d8b8-40df-ace7-640c9656bcb6" providerId="ADAL" clId="{172B680F-4A65-46C5-B27E-92B21AC93467}" dt="2020-09-04T14:06:51.520" v="434" actId="26606"/>
          <ac:spMkLst>
            <pc:docMk/>
            <pc:sldMk cId="1833044050" sldId="260"/>
            <ac:spMk id="10" creationId="{B4F5FA0D-0104-4987-8241-EFF7C85B88DE}"/>
          </ac:spMkLst>
        </pc:spChg>
        <pc:picChg chg="add">
          <ac:chgData name="Jason Arends" userId="2c6b8ff6-d8b8-40df-ace7-640c9656bcb6" providerId="ADAL" clId="{172B680F-4A65-46C5-B27E-92B21AC93467}" dt="2020-09-04T14:06:51.520" v="434" actId="26606"/>
          <ac:picMkLst>
            <pc:docMk/>
            <pc:sldMk cId="1833044050" sldId="260"/>
            <ac:picMk id="12" creationId="{2897127E-6CEF-446C-BE87-93B7C46E49D1}"/>
          </ac:picMkLst>
        </pc:picChg>
      </pc:sldChg>
      <pc:sldChg chg="addSp delSp modSp add mod setBg setClrOvrMap">
        <pc:chgData name="Jason Arends" userId="2c6b8ff6-d8b8-40df-ace7-640c9656bcb6" providerId="ADAL" clId="{172B680F-4A65-46C5-B27E-92B21AC93467}" dt="2020-09-04T14:07:05.922" v="442" actId="26606"/>
        <pc:sldMkLst>
          <pc:docMk/>
          <pc:sldMk cId="98158284" sldId="261"/>
        </pc:sldMkLst>
        <pc:spChg chg="mod">
          <ac:chgData name="Jason Arends" userId="2c6b8ff6-d8b8-40df-ace7-640c9656bcb6" providerId="ADAL" clId="{172B680F-4A65-46C5-B27E-92B21AC93467}" dt="2020-09-04T14:07:05.922" v="442" actId="26606"/>
          <ac:spMkLst>
            <pc:docMk/>
            <pc:sldMk cId="98158284" sldId="261"/>
            <ac:spMk id="2" creationId="{324ACABD-3CF1-4550-BA90-A93978D9A856}"/>
          </ac:spMkLst>
        </pc:spChg>
        <pc:spChg chg="del">
          <ac:chgData name="Jason Arends" userId="2c6b8ff6-d8b8-40df-ace7-640c9656bcb6" providerId="ADAL" clId="{172B680F-4A65-46C5-B27E-92B21AC93467}" dt="2020-09-04T14:06:44.621" v="432"/>
          <ac:spMkLst>
            <pc:docMk/>
            <pc:sldMk cId="98158284" sldId="261"/>
            <ac:spMk id="3" creationId="{9F00C80A-4404-43A6-BF5D-E86888C182F4}"/>
          </ac:spMkLst>
        </pc:spChg>
        <pc:spChg chg="add del">
          <ac:chgData name="Jason Arends" userId="2c6b8ff6-d8b8-40df-ace7-640c9656bcb6" providerId="ADAL" clId="{172B680F-4A65-46C5-B27E-92B21AC93467}" dt="2020-09-04T14:07:05.922" v="441" actId="26606"/>
          <ac:spMkLst>
            <pc:docMk/>
            <pc:sldMk cId="98158284" sldId="261"/>
            <ac:spMk id="9" creationId="{E49CC64F-7275-4E33-961B-0C5CDC439875}"/>
          </ac:spMkLst>
        </pc:spChg>
        <pc:spChg chg="add">
          <ac:chgData name="Jason Arends" userId="2c6b8ff6-d8b8-40df-ace7-640c9656bcb6" providerId="ADAL" clId="{172B680F-4A65-46C5-B27E-92B21AC93467}" dt="2020-09-04T14:07:05.922" v="442" actId="26606"/>
          <ac:spMkLst>
            <pc:docMk/>
            <pc:sldMk cId="98158284" sldId="261"/>
            <ac:spMk id="15" creationId="{20D5D19D-0789-4518-B5DC-D47ADF69D25A}"/>
          </ac:spMkLst>
        </pc:spChg>
        <pc:spChg chg="add">
          <ac:chgData name="Jason Arends" userId="2c6b8ff6-d8b8-40df-ace7-640c9656bcb6" providerId="ADAL" clId="{172B680F-4A65-46C5-B27E-92B21AC93467}" dt="2020-09-04T14:07:05.922" v="442" actId="26606"/>
          <ac:spMkLst>
            <pc:docMk/>
            <pc:sldMk cId="98158284" sldId="261"/>
            <ac:spMk id="16" creationId="{B81933D1-5615-42C7-9C0B-4EB7105CCE2D}"/>
          </ac:spMkLst>
        </pc:spChg>
        <pc:spChg chg="add">
          <ac:chgData name="Jason Arends" userId="2c6b8ff6-d8b8-40df-ace7-640c9656bcb6" providerId="ADAL" clId="{172B680F-4A65-46C5-B27E-92B21AC93467}" dt="2020-09-04T14:07:05.922" v="442" actId="26606"/>
          <ac:spMkLst>
            <pc:docMk/>
            <pc:sldMk cId="98158284" sldId="261"/>
            <ac:spMk id="18" creationId="{19C9EAEA-39D0-4B0E-A0EB-51E7B26740B1}"/>
          </ac:spMkLst>
        </pc:spChg>
        <pc:grpChg chg="add">
          <ac:chgData name="Jason Arends" userId="2c6b8ff6-d8b8-40df-ace7-640c9656bcb6" providerId="ADAL" clId="{172B680F-4A65-46C5-B27E-92B21AC93467}" dt="2020-09-04T14:07:05.922" v="442" actId="26606"/>
          <ac:grpSpMkLst>
            <pc:docMk/>
            <pc:sldMk cId="98158284" sldId="261"/>
            <ac:grpSpMk id="11" creationId="{032D8612-31EB-44CF-A1D0-14FD4C705424}"/>
          </ac:grpSpMkLst>
        </pc:grpChg>
        <pc:picChg chg="add mod">
          <ac:chgData name="Jason Arends" userId="2c6b8ff6-d8b8-40df-ace7-640c9656bcb6" providerId="ADAL" clId="{172B680F-4A65-46C5-B27E-92B21AC93467}" dt="2020-09-04T14:07:05.922" v="442" actId="26606"/>
          <ac:picMkLst>
            <pc:docMk/>
            <pc:sldMk cId="98158284" sldId="261"/>
            <ac:picMk id="4" creationId="{1A5DE649-F6FA-4517-86C6-C1D2B3A07C5E}"/>
          </ac:picMkLst>
        </pc:picChg>
      </pc:sldChg>
      <pc:sldChg chg="addSp delSp modSp add mod setBg">
        <pc:chgData name="Jason Arends" userId="2c6b8ff6-d8b8-40df-ace7-640c9656bcb6" providerId="ADAL" clId="{172B680F-4A65-46C5-B27E-92B21AC93467}" dt="2020-09-04T14:07:08.479" v="443" actId="26606"/>
        <pc:sldMkLst>
          <pc:docMk/>
          <pc:sldMk cId="773669823" sldId="262"/>
        </pc:sldMkLst>
        <pc:spChg chg="mod">
          <ac:chgData name="Jason Arends" userId="2c6b8ff6-d8b8-40df-ace7-640c9656bcb6" providerId="ADAL" clId="{172B680F-4A65-46C5-B27E-92B21AC93467}" dt="2020-09-04T14:07:08.479" v="443" actId="26606"/>
          <ac:spMkLst>
            <pc:docMk/>
            <pc:sldMk cId="773669823" sldId="262"/>
            <ac:spMk id="2" creationId="{A849AE7E-7500-4BF1-AD2C-EEA5E8052A17}"/>
          </ac:spMkLst>
        </pc:spChg>
        <pc:spChg chg="del">
          <ac:chgData name="Jason Arends" userId="2c6b8ff6-d8b8-40df-ace7-640c9656bcb6" providerId="ADAL" clId="{172B680F-4A65-46C5-B27E-92B21AC93467}" dt="2020-09-04T14:06:26.703" v="430"/>
          <ac:spMkLst>
            <pc:docMk/>
            <pc:sldMk cId="773669823" sldId="262"/>
            <ac:spMk id="3" creationId="{9ED967A1-DE25-41E8-B1A7-4ADD35B2C3D8}"/>
          </ac:spMkLst>
        </pc:spChg>
        <pc:spChg chg="add del mod">
          <ac:chgData name="Jason Arends" userId="2c6b8ff6-d8b8-40df-ace7-640c9656bcb6" providerId="ADAL" clId="{172B680F-4A65-46C5-B27E-92B21AC93467}" dt="2020-09-04T14:06:28.427" v="431"/>
          <ac:spMkLst>
            <pc:docMk/>
            <pc:sldMk cId="773669823" sldId="262"/>
            <ac:spMk id="4" creationId="{AE37D4D5-A6C4-4D67-9CE0-44A3B1897AED}"/>
          </ac:spMkLst>
        </pc:spChg>
        <pc:spChg chg="add">
          <ac:chgData name="Jason Arends" userId="2c6b8ff6-d8b8-40df-ace7-640c9656bcb6" providerId="ADAL" clId="{172B680F-4A65-46C5-B27E-92B21AC93467}" dt="2020-09-04T14:07:08.479" v="443" actId="26606"/>
          <ac:spMkLst>
            <pc:docMk/>
            <pc:sldMk cId="773669823" sldId="262"/>
            <ac:spMk id="10" creationId="{16C5FA50-8D52-4617-AF91-5C7B1C8352F1}"/>
          </ac:spMkLst>
        </pc:spChg>
        <pc:spChg chg="add">
          <ac:chgData name="Jason Arends" userId="2c6b8ff6-d8b8-40df-ace7-640c9656bcb6" providerId="ADAL" clId="{172B680F-4A65-46C5-B27E-92B21AC93467}" dt="2020-09-04T14:07:08.479" v="443" actId="26606"/>
          <ac:spMkLst>
            <pc:docMk/>
            <pc:sldMk cId="773669823" sldId="262"/>
            <ac:spMk id="12" creationId="{E223798C-12AD-4B0C-A50C-D676347D67CF}"/>
          </ac:spMkLst>
        </pc:spChg>
        <pc:picChg chg="add mod">
          <ac:chgData name="Jason Arends" userId="2c6b8ff6-d8b8-40df-ace7-640c9656bcb6" providerId="ADAL" clId="{172B680F-4A65-46C5-B27E-92B21AC93467}" dt="2020-09-04T14:07:08.479" v="443" actId="26606"/>
          <ac:picMkLst>
            <pc:docMk/>
            <pc:sldMk cId="773669823" sldId="262"/>
            <ac:picMk id="5" creationId="{4625ED9A-B55F-4051-85A3-3FCA1CD592F5}"/>
          </ac:picMkLst>
        </pc:picChg>
      </pc:sldChg>
      <pc:sldChg chg="addSp delSp modSp add mod setBg setClrOvrMap">
        <pc:chgData name="Jason Arends" userId="2c6b8ff6-d8b8-40df-ace7-640c9656bcb6" providerId="ADAL" clId="{172B680F-4A65-46C5-B27E-92B21AC93467}" dt="2020-09-04T14:06:58.671" v="439" actId="26606"/>
        <pc:sldMkLst>
          <pc:docMk/>
          <pc:sldMk cId="3172326386" sldId="263"/>
        </pc:sldMkLst>
        <pc:spChg chg="mod">
          <ac:chgData name="Jason Arends" userId="2c6b8ff6-d8b8-40df-ace7-640c9656bcb6" providerId="ADAL" clId="{172B680F-4A65-46C5-B27E-92B21AC93467}" dt="2020-09-04T14:06:58.671" v="439" actId="26606"/>
          <ac:spMkLst>
            <pc:docMk/>
            <pc:sldMk cId="3172326386" sldId="263"/>
            <ac:spMk id="2" creationId="{7E35B4B1-74F0-4222-83AB-62FB78C70EB7}"/>
          </ac:spMkLst>
        </pc:spChg>
        <pc:spChg chg="add del mod">
          <ac:chgData name="Jason Arends" userId="2c6b8ff6-d8b8-40df-ace7-640c9656bcb6" providerId="ADAL" clId="{172B680F-4A65-46C5-B27E-92B21AC93467}" dt="2020-09-04T14:06:58.671" v="439" actId="26606"/>
          <ac:spMkLst>
            <pc:docMk/>
            <pc:sldMk cId="3172326386" sldId="263"/>
            <ac:spMk id="3" creationId="{B1DE4014-E693-4AA9-AB30-96A55963600D}"/>
          </ac:spMkLst>
        </pc:spChg>
        <pc:spChg chg="add del">
          <ac:chgData name="Jason Arends" userId="2c6b8ff6-d8b8-40df-ace7-640c9656bcb6" providerId="ADAL" clId="{172B680F-4A65-46C5-B27E-92B21AC93467}" dt="2020-09-04T14:06:58.664" v="438" actId="26606"/>
          <ac:spMkLst>
            <pc:docMk/>
            <pc:sldMk cId="3172326386" sldId="263"/>
            <ac:spMk id="9" creationId="{42285737-90EE-47DC-AC80-8AE156B11969}"/>
          </ac:spMkLst>
        </pc:spChg>
        <pc:spChg chg="add">
          <ac:chgData name="Jason Arends" userId="2c6b8ff6-d8b8-40df-ace7-640c9656bcb6" providerId="ADAL" clId="{172B680F-4A65-46C5-B27E-92B21AC93467}" dt="2020-09-04T14:06:58.671" v="439" actId="26606"/>
          <ac:spMkLst>
            <pc:docMk/>
            <pc:sldMk cId="3172326386" sldId="263"/>
            <ac:spMk id="19" creationId="{AD72D4D1-076F-49D3-9889-EFC4F6D7CA66}"/>
          </ac:spMkLst>
        </pc:spChg>
        <pc:spChg chg="add">
          <ac:chgData name="Jason Arends" userId="2c6b8ff6-d8b8-40df-ace7-640c9656bcb6" providerId="ADAL" clId="{172B680F-4A65-46C5-B27E-92B21AC93467}" dt="2020-09-04T14:06:58.671" v="439" actId="26606"/>
          <ac:spMkLst>
            <pc:docMk/>
            <pc:sldMk cId="3172326386" sldId="263"/>
            <ac:spMk id="20" creationId="{B1DE4014-E693-4AA9-AB30-96A55963600D}"/>
          </ac:spMkLst>
        </pc:spChg>
        <pc:grpChg chg="add del">
          <ac:chgData name="Jason Arends" userId="2c6b8ff6-d8b8-40df-ace7-640c9656bcb6" providerId="ADAL" clId="{172B680F-4A65-46C5-B27E-92B21AC93467}" dt="2020-09-04T14:06:58.664" v="438" actId="26606"/>
          <ac:grpSpMkLst>
            <pc:docMk/>
            <pc:sldMk cId="3172326386" sldId="263"/>
            <ac:grpSpMk id="11" creationId="{B57BDC17-F1B3-455F-BBF1-680AA1F25C06}"/>
          </ac:grpSpMkLst>
        </pc:grpChg>
        <pc:graphicFrameChg chg="add del">
          <ac:chgData name="Jason Arends" userId="2c6b8ff6-d8b8-40df-ace7-640c9656bcb6" providerId="ADAL" clId="{172B680F-4A65-46C5-B27E-92B21AC93467}" dt="2020-09-04T14:06:57.358" v="436" actId="26606"/>
          <ac:graphicFrameMkLst>
            <pc:docMk/>
            <pc:sldMk cId="3172326386" sldId="263"/>
            <ac:graphicFrameMk id="5" creationId="{9B78EEB0-1B76-4D33-B64F-9C94087FE634}"/>
          </ac:graphicFrameMkLst>
        </pc:graphicFrameChg>
        <pc:graphicFrameChg chg="add del">
          <ac:chgData name="Jason Arends" userId="2c6b8ff6-d8b8-40df-ace7-640c9656bcb6" providerId="ADAL" clId="{172B680F-4A65-46C5-B27E-92B21AC93467}" dt="2020-09-04T14:06:58.664" v="438" actId="26606"/>
          <ac:graphicFrameMkLst>
            <pc:docMk/>
            <pc:sldMk cId="3172326386" sldId="263"/>
            <ac:graphicFrameMk id="8" creationId="{95D5DCE5-3FEA-4038-BB71-D1C7D8955975}"/>
          </ac:graphicFrameMkLst>
        </pc:graphicFrameChg>
        <pc:picChg chg="add del">
          <ac:chgData name="Jason Arends" userId="2c6b8ff6-d8b8-40df-ace7-640c9656bcb6" providerId="ADAL" clId="{172B680F-4A65-46C5-B27E-92B21AC93467}" dt="2020-09-04T14:06:57.358" v="436" actId="26606"/>
          <ac:picMkLst>
            <pc:docMk/>
            <pc:sldMk cId="3172326386" sldId="263"/>
            <ac:picMk id="6" creationId="{5E1CA980-45A3-4356-B0AA-8BBE0840F037}"/>
          </ac:picMkLst>
        </pc:picChg>
        <pc:cxnChg chg="add">
          <ac:chgData name="Jason Arends" userId="2c6b8ff6-d8b8-40df-ace7-640c9656bcb6" providerId="ADAL" clId="{172B680F-4A65-46C5-B27E-92B21AC93467}" dt="2020-09-04T14:06:58.671" v="439" actId="26606"/>
          <ac:cxnSpMkLst>
            <pc:docMk/>
            <pc:sldMk cId="3172326386" sldId="263"/>
            <ac:cxnSpMk id="10" creationId="{2D72A2C9-F3CA-4216-8BAD-FA4C970C3C4E}"/>
          </ac:cxnSpMkLst>
        </pc:cxnChg>
      </pc:sldChg>
      <pc:sldChg chg="addSp modSp add mod setBg">
        <pc:chgData name="Jason Arends" userId="2c6b8ff6-d8b8-40df-ace7-640c9656bcb6" providerId="ADAL" clId="{172B680F-4A65-46C5-B27E-92B21AC93467}" dt="2020-09-04T14:06:48.612" v="433" actId="26606"/>
        <pc:sldMkLst>
          <pc:docMk/>
          <pc:sldMk cId="4042560500" sldId="264"/>
        </pc:sldMkLst>
        <pc:spChg chg="mod">
          <ac:chgData name="Jason Arends" userId="2c6b8ff6-d8b8-40df-ace7-640c9656bcb6" providerId="ADAL" clId="{172B680F-4A65-46C5-B27E-92B21AC93467}" dt="2020-09-04T14:06:48.612" v="433" actId="26606"/>
          <ac:spMkLst>
            <pc:docMk/>
            <pc:sldMk cId="4042560500" sldId="264"/>
            <ac:spMk id="2" creationId="{9D23D838-E2F8-4D78-8F1F-57A6CEB13C7A}"/>
          </ac:spMkLst>
        </pc:spChg>
        <pc:spChg chg="mod">
          <ac:chgData name="Jason Arends" userId="2c6b8ff6-d8b8-40df-ace7-640c9656bcb6" providerId="ADAL" clId="{172B680F-4A65-46C5-B27E-92B21AC93467}" dt="2020-09-04T14:06:48.612" v="433" actId="26606"/>
          <ac:spMkLst>
            <pc:docMk/>
            <pc:sldMk cId="4042560500" sldId="264"/>
            <ac:spMk id="3" creationId="{32D042BB-6CD1-4DC6-8795-25DC20D45807}"/>
          </ac:spMkLst>
        </pc:spChg>
        <pc:spChg chg="add">
          <ac:chgData name="Jason Arends" userId="2c6b8ff6-d8b8-40df-ace7-640c9656bcb6" providerId="ADAL" clId="{172B680F-4A65-46C5-B27E-92B21AC93467}" dt="2020-09-04T14:06:48.612" v="433" actId="26606"/>
          <ac:spMkLst>
            <pc:docMk/>
            <pc:sldMk cId="4042560500" sldId="264"/>
            <ac:spMk id="8" creationId="{7CB4857B-ED7C-444D-9F04-2F885114A1C2}"/>
          </ac:spMkLst>
        </pc:spChg>
        <pc:spChg chg="add">
          <ac:chgData name="Jason Arends" userId="2c6b8ff6-d8b8-40df-ace7-640c9656bcb6" providerId="ADAL" clId="{172B680F-4A65-46C5-B27E-92B21AC93467}" dt="2020-09-04T14:06:48.612" v="433" actId="26606"/>
          <ac:spMkLst>
            <pc:docMk/>
            <pc:sldMk cId="4042560500" sldId="264"/>
            <ac:spMk id="10" creationId="{D18046FB-44EA-4FD8-A585-EA09A319B2D0}"/>
          </ac:spMkLst>
        </pc:spChg>
        <pc:spChg chg="add">
          <ac:chgData name="Jason Arends" userId="2c6b8ff6-d8b8-40df-ace7-640c9656bcb6" providerId="ADAL" clId="{172B680F-4A65-46C5-B27E-92B21AC93467}" dt="2020-09-04T14:06:48.612" v="433" actId="26606"/>
          <ac:spMkLst>
            <pc:docMk/>
            <pc:sldMk cId="4042560500" sldId="264"/>
            <ac:spMk id="12" creationId="{479F5F2B-8B58-4140-AE6A-51F6C67B18D9}"/>
          </ac:spMkLst>
        </pc:spChg>
      </pc:sldChg>
      <pc:sldMasterChg chg="add del addSldLayout delSldLayout">
        <pc:chgData name="Jason Arends" userId="2c6b8ff6-d8b8-40df-ace7-640c9656bcb6" providerId="ADAL" clId="{172B680F-4A65-46C5-B27E-92B21AC93467}" dt="2020-09-04T12:41:44.637" v="49" actId="26606"/>
        <pc:sldMasterMkLst>
          <pc:docMk/>
          <pc:sldMasterMk cId="4082958952" sldId="2147483648"/>
        </pc:sldMasterMkLst>
        <pc:sldLayoutChg chg="add del">
          <pc:chgData name="Jason Arends" userId="2c6b8ff6-d8b8-40df-ace7-640c9656bcb6" providerId="ADAL" clId="{172B680F-4A65-46C5-B27E-92B21AC93467}" dt="2020-09-04T12:41:44.637" v="49" actId="26606"/>
          <pc:sldLayoutMkLst>
            <pc:docMk/>
            <pc:sldMasterMk cId="4082958952" sldId="2147483648"/>
            <pc:sldLayoutMk cId="1152825646" sldId="2147483649"/>
          </pc:sldLayoutMkLst>
        </pc:sldLayoutChg>
        <pc:sldLayoutChg chg="add del">
          <pc:chgData name="Jason Arends" userId="2c6b8ff6-d8b8-40df-ace7-640c9656bcb6" providerId="ADAL" clId="{172B680F-4A65-46C5-B27E-92B21AC93467}" dt="2020-09-04T12:41:44.637" v="49" actId="26606"/>
          <pc:sldLayoutMkLst>
            <pc:docMk/>
            <pc:sldMasterMk cId="4082958952" sldId="2147483648"/>
            <pc:sldLayoutMk cId="4282834875" sldId="2147483650"/>
          </pc:sldLayoutMkLst>
        </pc:sldLayoutChg>
        <pc:sldLayoutChg chg="add del">
          <pc:chgData name="Jason Arends" userId="2c6b8ff6-d8b8-40df-ace7-640c9656bcb6" providerId="ADAL" clId="{172B680F-4A65-46C5-B27E-92B21AC93467}" dt="2020-09-04T12:41:44.637" v="49" actId="26606"/>
          <pc:sldLayoutMkLst>
            <pc:docMk/>
            <pc:sldMasterMk cId="4082958952" sldId="2147483648"/>
            <pc:sldLayoutMk cId="3526852954" sldId="2147483651"/>
          </pc:sldLayoutMkLst>
        </pc:sldLayoutChg>
        <pc:sldLayoutChg chg="add del">
          <pc:chgData name="Jason Arends" userId="2c6b8ff6-d8b8-40df-ace7-640c9656bcb6" providerId="ADAL" clId="{172B680F-4A65-46C5-B27E-92B21AC93467}" dt="2020-09-04T12:41:44.637" v="49" actId="26606"/>
          <pc:sldLayoutMkLst>
            <pc:docMk/>
            <pc:sldMasterMk cId="4082958952" sldId="2147483648"/>
            <pc:sldLayoutMk cId="2448811449" sldId="2147483652"/>
          </pc:sldLayoutMkLst>
        </pc:sldLayoutChg>
        <pc:sldLayoutChg chg="add del">
          <pc:chgData name="Jason Arends" userId="2c6b8ff6-d8b8-40df-ace7-640c9656bcb6" providerId="ADAL" clId="{172B680F-4A65-46C5-B27E-92B21AC93467}" dt="2020-09-04T12:41:44.637" v="49" actId="26606"/>
          <pc:sldLayoutMkLst>
            <pc:docMk/>
            <pc:sldMasterMk cId="4082958952" sldId="2147483648"/>
            <pc:sldLayoutMk cId="2071958412" sldId="2147483653"/>
          </pc:sldLayoutMkLst>
        </pc:sldLayoutChg>
        <pc:sldLayoutChg chg="add del">
          <pc:chgData name="Jason Arends" userId="2c6b8ff6-d8b8-40df-ace7-640c9656bcb6" providerId="ADAL" clId="{172B680F-4A65-46C5-B27E-92B21AC93467}" dt="2020-09-04T12:41:44.637" v="49" actId="26606"/>
          <pc:sldLayoutMkLst>
            <pc:docMk/>
            <pc:sldMasterMk cId="4082958952" sldId="2147483648"/>
            <pc:sldLayoutMk cId="175645201" sldId="2147483654"/>
          </pc:sldLayoutMkLst>
        </pc:sldLayoutChg>
        <pc:sldLayoutChg chg="add del">
          <pc:chgData name="Jason Arends" userId="2c6b8ff6-d8b8-40df-ace7-640c9656bcb6" providerId="ADAL" clId="{172B680F-4A65-46C5-B27E-92B21AC93467}" dt="2020-09-04T12:41:44.637" v="49" actId="26606"/>
          <pc:sldLayoutMkLst>
            <pc:docMk/>
            <pc:sldMasterMk cId="4082958952" sldId="2147483648"/>
            <pc:sldLayoutMk cId="1803204706" sldId="2147483655"/>
          </pc:sldLayoutMkLst>
        </pc:sldLayoutChg>
        <pc:sldLayoutChg chg="add del">
          <pc:chgData name="Jason Arends" userId="2c6b8ff6-d8b8-40df-ace7-640c9656bcb6" providerId="ADAL" clId="{172B680F-4A65-46C5-B27E-92B21AC93467}" dt="2020-09-04T12:41:44.637" v="49" actId="26606"/>
          <pc:sldLayoutMkLst>
            <pc:docMk/>
            <pc:sldMasterMk cId="4082958952" sldId="2147483648"/>
            <pc:sldLayoutMk cId="1631795663" sldId="2147483656"/>
          </pc:sldLayoutMkLst>
        </pc:sldLayoutChg>
        <pc:sldLayoutChg chg="add del">
          <pc:chgData name="Jason Arends" userId="2c6b8ff6-d8b8-40df-ace7-640c9656bcb6" providerId="ADAL" clId="{172B680F-4A65-46C5-B27E-92B21AC93467}" dt="2020-09-04T12:41:44.637" v="49" actId="26606"/>
          <pc:sldLayoutMkLst>
            <pc:docMk/>
            <pc:sldMasterMk cId="4082958952" sldId="2147483648"/>
            <pc:sldLayoutMk cId="2854755435" sldId="2147483657"/>
          </pc:sldLayoutMkLst>
        </pc:sldLayoutChg>
        <pc:sldLayoutChg chg="add del">
          <pc:chgData name="Jason Arends" userId="2c6b8ff6-d8b8-40df-ace7-640c9656bcb6" providerId="ADAL" clId="{172B680F-4A65-46C5-B27E-92B21AC93467}" dt="2020-09-04T12:41:44.637" v="49" actId="26606"/>
          <pc:sldLayoutMkLst>
            <pc:docMk/>
            <pc:sldMasterMk cId="4082958952" sldId="2147483648"/>
            <pc:sldLayoutMk cId="1858495152" sldId="2147483658"/>
          </pc:sldLayoutMkLst>
        </pc:sldLayoutChg>
        <pc:sldLayoutChg chg="add del">
          <pc:chgData name="Jason Arends" userId="2c6b8ff6-d8b8-40df-ace7-640c9656bcb6" providerId="ADAL" clId="{172B680F-4A65-46C5-B27E-92B21AC93467}" dt="2020-09-04T12:41:44.637" v="49" actId="26606"/>
          <pc:sldLayoutMkLst>
            <pc:docMk/>
            <pc:sldMasterMk cId="4082958952" sldId="2147483648"/>
            <pc:sldLayoutMk cId="2066950725" sldId="2147483659"/>
          </pc:sldLayoutMkLst>
        </pc:sldLayoutChg>
      </pc:sldMasterChg>
      <pc:sldMasterChg chg="add del addSldLayout delSldLayout">
        <pc:chgData name="Jason Arends" userId="2c6b8ff6-d8b8-40df-ace7-640c9656bcb6" providerId="ADAL" clId="{172B680F-4A65-46C5-B27E-92B21AC93467}" dt="2020-09-04T12:41:44.637" v="49" actId="26606"/>
        <pc:sldMasterMkLst>
          <pc:docMk/>
          <pc:sldMasterMk cId="2366377284" sldId="2147483673"/>
        </pc:sldMasterMkLst>
        <pc:sldLayoutChg chg="add del">
          <pc:chgData name="Jason Arends" userId="2c6b8ff6-d8b8-40df-ace7-640c9656bcb6" providerId="ADAL" clId="{172B680F-4A65-46C5-B27E-92B21AC93467}" dt="2020-09-04T12:41:44.637" v="49" actId="26606"/>
          <pc:sldLayoutMkLst>
            <pc:docMk/>
            <pc:sldMasterMk cId="2366377284" sldId="2147483673"/>
            <pc:sldLayoutMk cId="3090108467" sldId="2147483668"/>
          </pc:sldLayoutMkLst>
        </pc:sldLayoutChg>
      </pc:sldMasterChg>
      <pc:sldMasterChg chg="add del addSldLayout delSldLayout">
        <pc:chgData name="Jason Arends" userId="2c6b8ff6-d8b8-40df-ace7-640c9656bcb6" providerId="ADAL" clId="{172B680F-4A65-46C5-B27E-92B21AC93467}" dt="2020-09-04T12:40:35.926" v="41" actId="26606"/>
        <pc:sldMasterMkLst>
          <pc:docMk/>
          <pc:sldMasterMk cId="4153345483" sldId="2147483686"/>
        </pc:sldMasterMkLst>
        <pc:sldLayoutChg chg="add del">
          <pc:chgData name="Jason Arends" userId="2c6b8ff6-d8b8-40df-ace7-640c9656bcb6" providerId="ADAL" clId="{172B680F-4A65-46C5-B27E-92B21AC93467}" dt="2020-09-04T12:40:35.926" v="41" actId="26606"/>
          <pc:sldLayoutMkLst>
            <pc:docMk/>
            <pc:sldMasterMk cId="4153345483" sldId="2147483686"/>
            <pc:sldLayoutMk cId="2868686476" sldId="2147483675"/>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8F98DD-09D2-4C24-9961-C9706992D1C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88DD616-7C4C-47B4-9408-E1F8E73DEC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8604028-D36A-4AB6-9300-4738C0FFB4A8}"/>
              </a:ext>
            </a:extLst>
          </p:cNvPr>
          <p:cNvSpPr>
            <a:spLocks noGrp="1"/>
          </p:cNvSpPr>
          <p:nvPr>
            <p:ph type="dt" sz="half" idx="10"/>
          </p:nvPr>
        </p:nvSpPr>
        <p:spPr/>
        <p:txBody>
          <a:bodyPr/>
          <a:lstStyle/>
          <a:p>
            <a:fld id="{F342FF89-5A6E-498F-9B20-83CAFA29A1A0}" type="datetimeFigureOut">
              <a:rPr lang="nl-NL" smtClean="0"/>
              <a:t>5-9-2020</a:t>
            </a:fld>
            <a:endParaRPr lang="nl-NL"/>
          </a:p>
        </p:txBody>
      </p:sp>
      <p:sp>
        <p:nvSpPr>
          <p:cNvPr id="5" name="Tijdelijke aanduiding voor voettekst 4">
            <a:extLst>
              <a:ext uri="{FF2B5EF4-FFF2-40B4-BE49-F238E27FC236}">
                <a16:creationId xmlns:a16="http://schemas.microsoft.com/office/drawing/2014/main" id="{0C363805-34DB-4B59-A04B-41B9771A840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78BD99-E550-401C-902A-E024DFDBA066}"/>
              </a:ext>
            </a:extLst>
          </p:cNvPr>
          <p:cNvSpPr>
            <a:spLocks noGrp="1"/>
          </p:cNvSpPr>
          <p:nvPr>
            <p:ph type="sldNum" sz="quarter" idx="12"/>
          </p:nvPr>
        </p:nvSpPr>
        <p:spPr/>
        <p:txBody>
          <a:bodyPr/>
          <a:lstStyle/>
          <a:p>
            <a:fld id="{F8EE41B0-2B2D-4972-AD46-989D37B747A0}" type="slidenum">
              <a:rPr lang="nl-NL" smtClean="0"/>
              <a:t>‹nr.›</a:t>
            </a:fld>
            <a:endParaRPr lang="nl-NL"/>
          </a:p>
        </p:txBody>
      </p:sp>
    </p:spTree>
    <p:extLst>
      <p:ext uri="{BB962C8B-B14F-4D97-AF65-F5344CB8AC3E}">
        <p14:creationId xmlns:p14="http://schemas.microsoft.com/office/powerpoint/2010/main" val="1152825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8B062D-08CE-4069-8BDA-9FA0459123E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1E0A1C3-E653-4FBD-AB5A-88FA06CB89E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0E3DBFE-E616-4925-A640-1E28E0691A0D}"/>
              </a:ext>
            </a:extLst>
          </p:cNvPr>
          <p:cNvSpPr>
            <a:spLocks noGrp="1"/>
          </p:cNvSpPr>
          <p:nvPr>
            <p:ph type="dt" sz="half" idx="10"/>
          </p:nvPr>
        </p:nvSpPr>
        <p:spPr/>
        <p:txBody>
          <a:bodyPr/>
          <a:lstStyle/>
          <a:p>
            <a:fld id="{F342FF89-5A6E-498F-9B20-83CAFA29A1A0}" type="datetimeFigureOut">
              <a:rPr lang="nl-NL" smtClean="0"/>
              <a:t>5-9-2020</a:t>
            </a:fld>
            <a:endParaRPr lang="nl-NL"/>
          </a:p>
        </p:txBody>
      </p:sp>
      <p:sp>
        <p:nvSpPr>
          <p:cNvPr id="5" name="Tijdelijke aanduiding voor voettekst 4">
            <a:extLst>
              <a:ext uri="{FF2B5EF4-FFF2-40B4-BE49-F238E27FC236}">
                <a16:creationId xmlns:a16="http://schemas.microsoft.com/office/drawing/2014/main" id="{E1C783D1-38A6-48E0-B1AE-CED3FA55C7C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41DAE10-42B9-4F4D-8B89-FD43A7BDD4C9}"/>
              </a:ext>
            </a:extLst>
          </p:cNvPr>
          <p:cNvSpPr>
            <a:spLocks noGrp="1"/>
          </p:cNvSpPr>
          <p:nvPr>
            <p:ph type="sldNum" sz="quarter" idx="12"/>
          </p:nvPr>
        </p:nvSpPr>
        <p:spPr/>
        <p:txBody>
          <a:bodyPr/>
          <a:lstStyle/>
          <a:p>
            <a:fld id="{F8EE41B0-2B2D-4972-AD46-989D37B747A0}" type="slidenum">
              <a:rPr lang="nl-NL" smtClean="0"/>
              <a:t>‹nr.›</a:t>
            </a:fld>
            <a:endParaRPr lang="nl-NL"/>
          </a:p>
        </p:txBody>
      </p:sp>
    </p:spTree>
    <p:extLst>
      <p:ext uri="{BB962C8B-B14F-4D97-AF65-F5344CB8AC3E}">
        <p14:creationId xmlns:p14="http://schemas.microsoft.com/office/powerpoint/2010/main" val="1858495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14855A4-1664-4FD8-8466-AB91CD7C495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D948386-35B5-41D8-8DC0-CD9B440D28F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E241556-4120-449E-80AE-FD7E5C6FAB43}"/>
              </a:ext>
            </a:extLst>
          </p:cNvPr>
          <p:cNvSpPr>
            <a:spLocks noGrp="1"/>
          </p:cNvSpPr>
          <p:nvPr>
            <p:ph type="dt" sz="half" idx="10"/>
          </p:nvPr>
        </p:nvSpPr>
        <p:spPr/>
        <p:txBody>
          <a:bodyPr/>
          <a:lstStyle/>
          <a:p>
            <a:fld id="{F342FF89-5A6E-498F-9B20-83CAFA29A1A0}" type="datetimeFigureOut">
              <a:rPr lang="nl-NL" smtClean="0"/>
              <a:t>5-9-2020</a:t>
            </a:fld>
            <a:endParaRPr lang="nl-NL"/>
          </a:p>
        </p:txBody>
      </p:sp>
      <p:sp>
        <p:nvSpPr>
          <p:cNvPr id="5" name="Tijdelijke aanduiding voor voettekst 4">
            <a:extLst>
              <a:ext uri="{FF2B5EF4-FFF2-40B4-BE49-F238E27FC236}">
                <a16:creationId xmlns:a16="http://schemas.microsoft.com/office/drawing/2014/main" id="{7FCD78D2-84DB-40A1-93E4-795E829B505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6B0C81B-BD6C-4E25-8924-71291C058D3E}"/>
              </a:ext>
            </a:extLst>
          </p:cNvPr>
          <p:cNvSpPr>
            <a:spLocks noGrp="1"/>
          </p:cNvSpPr>
          <p:nvPr>
            <p:ph type="sldNum" sz="quarter" idx="12"/>
          </p:nvPr>
        </p:nvSpPr>
        <p:spPr/>
        <p:txBody>
          <a:bodyPr/>
          <a:lstStyle/>
          <a:p>
            <a:fld id="{F8EE41B0-2B2D-4972-AD46-989D37B747A0}" type="slidenum">
              <a:rPr lang="nl-NL" smtClean="0"/>
              <a:t>‹nr.›</a:t>
            </a:fld>
            <a:endParaRPr lang="nl-NL"/>
          </a:p>
        </p:txBody>
      </p:sp>
    </p:spTree>
    <p:extLst>
      <p:ext uri="{BB962C8B-B14F-4D97-AF65-F5344CB8AC3E}">
        <p14:creationId xmlns:p14="http://schemas.microsoft.com/office/powerpoint/2010/main" val="2066950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5C229-D474-4ABF-879E-3DA2E36751F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770386E-748B-4BB6-818C-90D21699E4F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D9EEB0C-95FD-4AE2-AA86-210FA37456CF}"/>
              </a:ext>
            </a:extLst>
          </p:cNvPr>
          <p:cNvSpPr>
            <a:spLocks noGrp="1"/>
          </p:cNvSpPr>
          <p:nvPr>
            <p:ph type="dt" sz="half" idx="10"/>
          </p:nvPr>
        </p:nvSpPr>
        <p:spPr/>
        <p:txBody>
          <a:bodyPr/>
          <a:lstStyle/>
          <a:p>
            <a:fld id="{F342FF89-5A6E-498F-9B20-83CAFA29A1A0}" type="datetimeFigureOut">
              <a:rPr lang="nl-NL" smtClean="0"/>
              <a:t>5-9-2020</a:t>
            </a:fld>
            <a:endParaRPr lang="nl-NL"/>
          </a:p>
        </p:txBody>
      </p:sp>
      <p:sp>
        <p:nvSpPr>
          <p:cNvPr id="5" name="Tijdelijke aanduiding voor voettekst 4">
            <a:extLst>
              <a:ext uri="{FF2B5EF4-FFF2-40B4-BE49-F238E27FC236}">
                <a16:creationId xmlns:a16="http://schemas.microsoft.com/office/drawing/2014/main" id="{0100E7C5-5E5E-4A84-ACC9-D23524C5163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D803678-4779-4AA5-9A15-C011C5A1C5F5}"/>
              </a:ext>
            </a:extLst>
          </p:cNvPr>
          <p:cNvSpPr>
            <a:spLocks noGrp="1"/>
          </p:cNvSpPr>
          <p:nvPr>
            <p:ph type="sldNum" sz="quarter" idx="12"/>
          </p:nvPr>
        </p:nvSpPr>
        <p:spPr/>
        <p:txBody>
          <a:bodyPr/>
          <a:lstStyle/>
          <a:p>
            <a:fld id="{F8EE41B0-2B2D-4972-AD46-989D37B747A0}" type="slidenum">
              <a:rPr lang="nl-NL" smtClean="0"/>
              <a:t>‹nr.›</a:t>
            </a:fld>
            <a:endParaRPr lang="nl-NL"/>
          </a:p>
        </p:txBody>
      </p:sp>
    </p:spTree>
    <p:extLst>
      <p:ext uri="{BB962C8B-B14F-4D97-AF65-F5344CB8AC3E}">
        <p14:creationId xmlns:p14="http://schemas.microsoft.com/office/powerpoint/2010/main" val="4282834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9DB081-DF95-46EA-A6FA-D6AECAAF482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0D9B2A1-667D-46A2-AB18-93E6EEADE0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56F9D48-9DA3-4714-9EB3-C2B4F8A18240}"/>
              </a:ext>
            </a:extLst>
          </p:cNvPr>
          <p:cNvSpPr>
            <a:spLocks noGrp="1"/>
          </p:cNvSpPr>
          <p:nvPr>
            <p:ph type="dt" sz="half" idx="10"/>
          </p:nvPr>
        </p:nvSpPr>
        <p:spPr/>
        <p:txBody>
          <a:bodyPr/>
          <a:lstStyle/>
          <a:p>
            <a:fld id="{F342FF89-5A6E-498F-9B20-83CAFA29A1A0}" type="datetimeFigureOut">
              <a:rPr lang="nl-NL" smtClean="0"/>
              <a:t>5-9-2020</a:t>
            </a:fld>
            <a:endParaRPr lang="nl-NL"/>
          </a:p>
        </p:txBody>
      </p:sp>
      <p:sp>
        <p:nvSpPr>
          <p:cNvPr id="5" name="Tijdelijke aanduiding voor voettekst 4">
            <a:extLst>
              <a:ext uri="{FF2B5EF4-FFF2-40B4-BE49-F238E27FC236}">
                <a16:creationId xmlns:a16="http://schemas.microsoft.com/office/drawing/2014/main" id="{929A36CE-9F56-410A-B760-99406F02959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26C8191-BF35-476E-A52B-697F81474EC9}"/>
              </a:ext>
            </a:extLst>
          </p:cNvPr>
          <p:cNvSpPr>
            <a:spLocks noGrp="1"/>
          </p:cNvSpPr>
          <p:nvPr>
            <p:ph type="sldNum" sz="quarter" idx="12"/>
          </p:nvPr>
        </p:nvSpPr>
        <p:spPr/>
        <p:txBody>
          <a:bodyPr/>
          <a:lstStyle/>
          <a:p>
            <a:fld id="{F8EE41B0-2B2D-4972-AD46-989D37B747A0}" type="slidenum">
              <a:rPr lang="nl-NL" smtClean="0"/>
              <a:t>‹nr.›</a:t>
            </a:fld>
            <a:endParaRPr lang="nl-NL"/>
          </a:p>
        </p:txBody>
      </p:sp>
    </p:spTree>
    <p:extLst>
      <p:ext uri="{BB962C8B-B14F-4D97-AF65-F5344CB8AC3E}">
        <p14:creationId xmlns:p14="http://schemas.microsoft.com/office/powerpoint/2010/main" val="3526852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14FE01-947C-4AD7-932F-F54C5C67C89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FC7BA49-45E4-4B2F-B876-5FE4E0767F5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C4DA172-9810-40C1-9608-C8C5FD55B30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0293879-0627-421F-A502-C57E7D8AF729}"/>
              </a:ext>
            </a:extLst>
          </p:cNvPr>
          <p:cNvSpPr>
            <a:spLocks noGrp="1"/>
          </p:cNvSpPr>
          <p:nvPr>
            <p:ph type="dt" sz="half" idx="10"/>
          </p:nvPr>
        </p:nvSpPr>
        <p:spPr/>
        <p:txBody>
          <a:bodyPr/>
          <a:lstStyle/>
          <a:p>
            <a:fld id="{F342FF89-5A6E-498F-9B20-83CAFA29A1A0}" type="datetimeFigureOut">
              <a:rPr lang="nl-NL" smtClean="0"/>
              <a:t>5-9-2020</a:t>
            </a:fld>
            <a:endParaRPr lang="nl-NL"/>
          </a:p>
        </p:txBody>
      </p:sp>
      <p:sp>
        <p:nvSpPr>
          <p:cNvPr id="6" name="Tijdelijke aanduiding voor voettekst 5">
            <a:extLst>
              <a:ext uri="{FF2B5EF4-FFF2-40B4-BE49-F238E27FC236}">
                <a16:creationId xmlns:a16="http://schemas.microsoft.com/office/drawing/2014/main" id="{A3BC535C-BBA0-4286-8D70-8397AC90F77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4D87CFB-9C86-4FD3-9628-6DF0C9570A48}"/>
              </a:ext>
            </a:extLst>
          </p:cNvPr>
          <p:cNvSpPr>
            <a:spLocks noGrp="1"/>
          </p:cNvSpPr>
          <p:nvPr>
            <p:ph type="sldNum" sz="quarter" idx="12"/>
          </p:nvPr>
        </p:nvSpPr>
        <p:spPr/>
        <p:txBody>
          <a:bodyPr/>
          <a:lstStyle/>
          <a:p>
            <a:fld id="{F8EE41B0-2B2D-4972-AD46-989D37B747A0}" type="slidenum">
              <a:rPr lang="nl-NL" smtClean="0"/>
              <a:t>‹nr.›</a:t>
            </a:fld>
            <a:endParaRPr lang="nl-NL"/>
          </a:p>
        </p:txBody>
      </p:sp>
    </p:spTree>
    <p:extLst>
      <p:ext uri="{BB962C8B-B14F-4D97-AF65-F5344CB8AC3E}">
        <p14:creationId xmlns:p14="http://schemas.microsoft.com/office/powerpoint/2010/main" val="2448811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CC4837-B852-476C-9B91-18BF3F861CF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9B26255-3391-4C95-A8F1-A10830746B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EB47467-3842-490E-B132-B44A22415A5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27D0F27-C633-4D84-AC31-78D3F5B472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D1A3766-F1C5-4EE4-8094-7ABC5ECC7A1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5B526D8-EA23-4F57-BDC4-E3D8CD5E74AE}"/>
              </a:ext>
            </a:extLst>
          </p:cNvPr>
          <p:cNvSpPr>
            <a:spLocks noGrp="1"/>
          </p:cNvSpPr>
          <p:nvPr>
            <p:ph type="dt" sz="half" idx="10"/>
          </p:nvPr>
        </p:nvSpPr>
        <p:spPr/>
        <p:txBody>
          <a:bodyPr/>
          <a:lstStyle/>
          <a:p>
            <a:fld id="{F342FF89-5A6E-498F-9B20-83CAFA29A1A0}" type="datetimeFigureOut">
              <a:rPr lang="nl-NL" smtClean="0"/>
              <a:t>5-9-2020</a:t>
            </a:fld>
            <a:endParaRPr lang="nl-NL"/>
          </a:p>
        </p:txBody>
      </p:sp>
      <p:sp>
        <p:nvSpPr>
          <p:cNvPr id="8" name="Tijdelijke aanduiding voor voettekst 7">
            <a:extLst>
              <a:ext uri="{FF2B5EF4-FFF2-40B4-BE49-F238E27FC236}">
                <a16:creationId xmlns:a16="http://schemas.microsoft.com/office/drawing/2014/main" id="{65B5B0DD-46A7-41DA-A39A-315D33E0901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9F20223-0999-401A-A8F4-72E5F0975BA6}"/>
              </a:ext>
            </a:extLst>
          </p:cNvPr>
          <p:cNvSpPr>
            <a:spLocks noGrp="1"/>
          </p:cNvSpPr>
          <p:nvPr>
            <p:ph type="sldNum" sz="quarter" idx="12"/>
          </p:nvPr>
        </p:nvSpPr>
        <p:spPr/>
        <p:txBody>
          <a:bodyPr/>
          <a:lstStyle/>
          <a:p>
            <a:fld id="{F8EE41B0-2B2D-4972-AD46-989D37B747A0}" type="slidenum">
              <a:rPr lang="nl-NL" smtClean="0"/>
              <a:t>‹nr.›</a:t>
            </a:fld>
            <a:endParaRPr lang="nl-NL"/>
          </a:p>
        </p:txBody>
      </p:sp>
    </p:spTree>
    <p:extLst>
      <p:ext uri="{BB962C8B-B14F-4D97-AF65-F5344CB8AC3E}">
        <p14:creationId xmlns:p14="http://schemas.microsoft.com/office/powerpoint/2010/main" val="2071958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496AFA-6556-455B-8AE5-8FB4BD0669B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CEF8DF7-E481-4A9D-8E8D-D974E94EEA42}"/>
              </a:ext>
            </a:extLst>
          </p:cNvPr>
          <p:cNvSpPr>
            <a:spLocks noGrp="1"/>
          </p:cNvSpPr>
          <p:nvPr>
            <p:ph type="dt" sz="half" idx="10"/>
          </p:nvPr>
        </p:nvSpPr>
        <p:spPr/>
        <p:txBody>
          <a:bodyPr/>
          <a:lstStyle/>
          <a:p>
            <a:fld id="{F342FF89-5A6E-498F-9B20-83CAFA29A1A0}" type="datetimeFigureOut">
              <a:rPr lang="nl-NL" smtClean="0"/>
              <a:t>5-9-2020</a:t>
            </a:fld>
            <a:endParaRPr lang="nl-NL"/>
          </a:p>
        </p:txBody>
      </p:sp>
      <p:sp>
        <p:nvSpPr>
          <p:cNvPr id="4" name="Tijdelijke aanduiding voor voettekst 3">
            <a:extLst>
              <a:ext uri="{FF2B5EF4-FFF2-40B4-BE49-F238E27FC236}">
                <a16:creationId xmlns:a16="http://schemas.microsoft.com/office/drawing/2014/main" id="{67588F6F-1040-45DE-993E-5452CC3359E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8601A2A-CC72-49BA-B4B3-068BAFBFBE26}"/>
              </a:ext>
            </a:extLst>
          </p:cNvPr>
          <p:cNvSpPr>
            <a:spLocks noGrp="1"/>
          </p:cNvSpPr>
          <p:nvPr>
            <p:ph type="sldNum" sz="quarter" idx="12"/>
          </p:nvPr>
        </p:nvSpPr>
        <p:spPr/>
        <p:txBody>
          <a:bodyPr/>
          <a:lstStyle/>
          <a:p>
            <a:fld id="{F8EE41B0-2B2D-4972-AD46-989D37B747A0}" type="slidenum">
              <a:rPr lang="nl-NL" smtClean="0"/>
              <a:t>‹nr.›</a:t>
            </a:fld>
            <a:endParaRPr lang="nl-NL"/>
          </a:p>
        </p:txBody>
      </p:sp>
    </p:spTree>
    <p:extLst>
      <p:ext uri="{BB962C8B-B14F-4D97-AF65-F5344CB8AC3E}">
        <p14:creationId xmlns:p14="http://schemas.microsoft.com/office/powerpoint/2010/main" val="175645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5B3677B-3F47-4CB5-9A84-B2B0C09725B9}"/>
              </a:ext>
            </a:extLst>
          </p:cNvPr>
          <p:cNvSpPr>
            <a:spLocks noGrp="1"/>
          </p:cNvSpPr>
          <p:nvPr>
            <p:ph type="dt" sz="half" idx="10"/>
          </p:nvPr>
        </p:nvSpPr>
        <p:spPr/>
        <p:txBody>
          <a:bodyPr/>
          <a:lstStyle/>
          <a:p>
            <a:fld id="{F342FF89-5A6E-498F-9B20-83CAFA29A1A0}" type="datetimeFigureOut">
              <a:rPr lang="nl-NL" smtClean="0"/>
              <a:t>5-9-2020</a:t>
            </a:fld>
            <a:endParaRPr lang="nl-NL"/>
          </a:p>
        </p:txBody>
      </p:sp>
      <p:sp>
        <p:nvSpPr>
          <p:cNvPr id="3" name="Tijdelijke aanduiding voor voettekst 2">
            <a:extLst>
              <a:ext uri="{FF2B5EF4-FFF2-40B4-BE49-F238E27FC236}">
                <a16:creationId xmlns:a16="http://schemas.microsoft.com/office/drawing/2014/main" id="{F0FF3707-27A0-471A-A971-4B6E1E5AE05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15FDEF0-7444-4D5F-BCA4-9836B65A8F1B}"/>
              </a:ext>
            </a:extLst>
          </p:cNvPr>
          <p:cNvSpPr>
            <a:spLocks noGrp="1"/>
          </p:cNvSpPr>
          <p:nvPr>
            <p:ph type="sldNum" sz="quarter" idx="12"/>
          </p:nvPr>
        </p:nvSpPr>
        <p:spPr/>
        <p:txBody>
          <a:bodyPr/>
          <a:lstStyle/>
          <a:p>
            <a:fld id="{F8EE41B0-2B2D-4972-AD46-989D37B747A0}" type="slidenum">
              <a:rPr lang="nl-NL" smtClean="0"/>
              <a:t>‹nr.›</a:t>
            </a:fld>
            <a:endParaRPr lang="nl-NL"/>
          </a:p>
        </p:txBody>
      </p:sp>
    </p:spTree>
    <p:extLst>
      <p:ext uri="{BB962C8B-B14F-4D97-AF65-F5344CB8AC3E}">
        <p14:creationId xmlns:p14="http://schemas.microsoft.com/office/powerpoint/2010/main" val="1803204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91DC18-DF1D-469E-9188-3308BA88AE1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EFABB16-35B1-4B9B-AEF4-3DFB7DCB98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4A0033F-0FEE-446A-B9FC-702478BDD5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3D22082-D6C1-427D-ACA8-F71D02659A0B}"/>
              </a:ext>
            </a:extLst>
          </p:cNvPr>
          <p:cNvSpPr>
            <a:spLocks noGrp="1"/>
          </p:cNvSpPr>
          <p:nvPr>
            <p:ph type="dt" sz="half" idx="10"/>
          </p:nvPr>
        </p:nvSpPr>
        <p:spPr/>
        <p:txBody>
          <a:bodyPr/>
          <a:lstStyle/>
          <a:p>
            <a:fld id="{F342FF89-5A6E-498F-9B20-83CAFA29A1A0}" type="datetimeFigureOut">
              <a:rPr lang="nl-NL" smtClean="0"/>
              <a:t>5-9-2020</a:t>
            </a:fld>
            <a:endParaRPr lang="nl-NL"/>
          </a:p>
        </p:txBody>
      </p:sp>
      <p:sp>
        <p:nvSpPr>
          <p:cNvPr id="6" name="Tijdelijke aanduiding voor voettekst 5">
            <a:extLst>
              <a:ext uri="{FF2B5EF4-FFF2-40B4-BE49-F238E27FC236}">
                <a16:creationId xmlns:a16="http://schemas.microsoft.com/office/drawing/2014/main" id="{9666A83C-A0E0-46C3-9DA2-667659B1511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9E60A51-5646-4B6D-9CCA-31A97AA890E0}"/>
              </a:ext>
            </a:extLst>
          </p:cNvPr>
          <p:cNvSpPr>
            <a:spLocks noGrp="1"/>
          </p:cNvSpPr>
          <p:nvPr>
            <p:ph type="sldNum" sz="quarter" idx="12"/>
          </p:nvPr>
        </p:nvSpPr>
        <p:spPr/>
        <p:txBody>
          <a:bodyPr/>
          <a:lstStyle/>
          <a:p>
            <a:fld id="{F8EE41B0-2B2D-4972-AD46-989D37B747A0}" type="slidenum">
              <a:rPr lang="nl-NL" smtClean="0"/>
              <a:t>‹nr.›</a:t>
            </a:fld>
            <a:endParaRPr lang="nl-NL"/>
          </a:p>
        </p:txBody>
      </p:sp>
    </p:spTree>
    <p:extLst>
      <p:ext uri="{BB962C8B-B14F-4D97-AF65-F5344CB8AC3E}">
        <p14:creationId xmlns:p14="http://schemas.microsoft.com/office/powerpoint/2010/main" val="1631795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DBC366-674C-42C2-B8CF-7F92AB5F22C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AA343A2-6478-4A63-8952-0E34218287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508DD8F-6349-4564-8018-898AC3BEBF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4D4FEE0-B595-438A-B816-F43CEF8B0B99}"/>
              </a:ext>
            </a:extLst>
          </p:cNvPr>
          <p:cNvSpPr>
            <a:spLocks noGrp="1"/>
          </p:cNvSpPr>
          <p:nvPr>
            <p:ph type="dt" sz="half" idx="10"/>
          </p:nvPr>
        </p:nvSpPr>
        <p:spPr/>
        <p:txBody>
          <a:bodyPr/>
          <a:lstStyle/>
          <a:p>
            <a:fld id="{F342FF89-5A6E-498F-9B20-83CAFA29A1A0}" type="datetimeFigureOut">
              <a:rPr lang="nl-NL" smtClean="0"/>
              <a:t>5-9-2020</a:t>
            </a:fld>
            <a:endParaRPr lang="nl-NL"/>
          </a:p>
        </p:txBody>
      </p:sp>
      <p:sp>
        <p:nvSpPr>
          <p:cNvPr id="6" name="Tijdelijke aanduiding voor voettekst 5">
            <a:extLst>
              <a:ext uri="{FF2B5EF4-FFF2-40B4-BE49-F238E27FC236}">
                <a16:creationId xmlns:a16="http://schemas.microsoft.com/office/drawing/2014/main" id="{EEBCB74F-BB2C-472A-A88D-05D495EBA57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8CFD9F1-89AA-4967-BA06-E1D21479366A}"/>
              </a:ext>
            </a:extLst>
          </p:cNvPr>
          <p:cNvSpPr>
            <a:spLocks noGrp="1"/>
          </p:cNvSpPr>
          <p:nvPr>
            <p:ph type="sldNum" sz="quarter" idx="12"/>
          </p:nvPr>
        </p:nvSpPr>
        <p:spPr/>
        <p:txBody>
          <a:bodyPr/>
          <a:lstStyle/>
          <a:p>
            <a:fld id="{F8EE41B0-2B2D-4972-AD46-989D37B747A0}" type="slidenum">
              <a:rPr lang="nl-NL" smtClean="0"/>
              <a:t>‹nr.›</a:t>
            </a:fld>
            <a:endParaRPr lang="nl-NL"/>
          </a:p>
        </p:txBody>
      </p:sp>
    </p:spTree>
    <p:extLst>
      <p:ext uri="{BB962C8B-B14F-4D97-AF65-F5344CB8AC3E}">
        <p14:creationId xmlns:p14="http://schemas.microsoft.com/office/powerpoint/2010/main" val="2854755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0B809FD-2DB8-4233-AA68-7AF89965CE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FC13FFC-F338-4700-A1A4-E5F7B257C3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AFC80C-4369-4FB7-9A57-A945D49819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2FF89-5A6E-498F-9B20-83CAFA29A1A0}" type="datetimeFigureOut">
              <a:rPr lang="nl-NL" smtClean="0"/>
              <a:t>5-9-2020</a:t>
            </a:fld>
            <a:endParaRPr lang="nl-NL"/>
          </a:p>
        </p:txBody>
      </p:sp>
      <p:sp>
        <p:nvSpPr>
          <p:cNvPr id="5" name="Tijdelijke aanduiding voor voettekst 4">
            <a:extLst>
              <a:ext uri="{FF2B5EF4-FFF2-40B4-BE49-F238E27FC236}">
                <a16:creationId xmlns:a16="http://schemas.microsoft.com/office/drawing/2014/main" id="{538C3023-A12B-4155-A593-F0FB8E849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68B1D36-3733-4618-8EDE-98DFEA8B8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E41B0-2B2D-4972-AD46-989D37B747A0}" type="slidenum">
              <a:rPr lang="nl-NL" smtClean="0"/>
              <a:t>‹nr.›</a:t>
            </a:fld>
            <a:endParaRPr lang="nl-NL"/>
          </a:p>
        </p:txBody>
      </p:sp>
    </p:spTree>
    <p:extLst>
      <p:ext uri="{BB962C8B-B14F-4D97-AF65-F5344CB8AC3E}">
        <p14:creationId xmlns:p14="http://schemas.microsoft.com/office/powerpoint/2010/main" val="4082958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0CEFD00-641E-42F7-9A04-FB513792AB48}"/>
              </a:ext>
            </a:extLst>
          </p:cNvPr>
          <p:cNvSpPr>
            <a:spLocks noGrp="1"/>
          </p:cNvSpPr>
          <p:nvPr>
            <p:ph type="ctrTitle"/>
          </p:nvPr>
        </p:nvSpPr>
        <p:spPr>
          <a:xfrm>
            <a:off x="546351" y="433545"/>
            <a:ext cx="11139854" cy="930447"/>
          </a:xfrm>
        </p:spPr>
        <p:txBody>
          <a:bodyPr>
            <a:normAutofit/>
          </a:bodyPr>
          <a:lstStyle/>
          <a:p>
            <a:r>
              <a:rPr lang="nl-NL" sz="3400">
                <a:solidFill>
                  <a:srgbClr val="FFFFFF"/>
                </a:solidFill>
              </a:rPr>
              <a:t>Dagbesteding: de betekenis van dagbesteding voor de cliënt</a:t>
            </a:r>
          </a:p>
        </p:txBody>
      </p:sp>
      <p:sp>
        <p:nvSpPr>
          <p:cNvPr id="3" name="Ondertitel 2">
            <a:extLst>
              <a:ext uri="{FF2B5EF4-FFF2-40B4-BE49-F238E27FC236}">
                <a16:creationId xmlns:a16="http://schemas.microsoft.com/office/drawing/2014/main" id="{6421DF38-0987-4BEE-9B0E-1122E18EBC2E}"/>
              </a:ext>
            </a:extLst>
          </p:cNvPr>
          <p:cNvSpPr>
            <a:spLocks noGrp="1"/>
          </p:cNvSpPr>
          <p:nvPr>
            <p:ph type="subTitle" idx="1"/>
          </p:nvPr>
        </p:nvSpPr>
        <p:spPr>
          <a:xfrm>
            <a:off x="1544278" y="1645723"/>
            <a:ext cx="9144000" cy="420001"/>
          </a:xfrm>
        </p:spPr>
        <p:txBody>
          <a:bodyPr>
            <a:normAutofit/>
          </a:bodyPr>
          <a:lstStyle/>
          <a:p>
            <a:r>
              <a:rPr lang="nl-NL" sz="2000">
                <a:solidFill>
                  <a:srgbClr val="61ACFC"/>
                </a:solidFill>
              </a:rPr>
              <a:t>Periode 1 | les 2</a:t>
            </a:r>
          </a:p>
          <a:p>
            <a:endParaRPr lang="nl-NL" sz="2000">
              <a:solidFill>
                <a:srgbClr val="61ACFC"/>
              </a:solidFill>
            </a:endParaRPr>
          </a:p>
        </p:txBody>
      </p:sp>
      <p:cxnSp>
        <p:nvCxnSpPr>
          <p:cNvPr id="65" name="Straight Connector 6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Afbeelding 5">
            <a:extLst>
              <a:ext uri="{FF2B5EF4-FFF2-40B4-BE49-F238E27FC236}">
                <a16:creationId xmlns:a16="http://schemas.microsoft.com/office/drawing/2014/main" id="{804D6DA4-0E15-4CDC-810D-A3CD3EAA2BF3}"/>
              </a:ext>
            </a:extLst>
          </p:cNvPr>
          <p:cNvPicPr>
            <a:picLocks noChangeAspect="1"/>
          </p:cNvPicPr>
          <p:nvPr/>
        </p:nvPicPr>
        <p:blipFill>
          <a:blip r:embed="rId2"/>
          <a:stretch>
            <a:fillRect/>
          </a:stretch>
        </p:blipFill>
        <p:spPr>
          <a:xfrm>
            <a:off x="331567" y="2754762"/>
            <a:ext cx="5455917" cy="3341749"/>
          </a:xfrm>
          <a:prstGeom prst="rect">
            <a:avLst/>
          </a:prstGeom>
        </p:spPr>
      </p:pic>
      <p:cxnSp>
        <p:nvCxnSpPr>
          <p:cNvPr id="67" name="Straight Connector 6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FAF3F49E-710D-4F3D-8084-A5F054B53C50}"/>
              </a:ext>
            </a:extLst>
          </p:cNvPr>
          <p:cNvPicPr>
            <a:picLocks noChangeAspect="1"/>
          </p:cNvPicPr>
          <p:nvPr/>
        </p:nvPicPr>
        <p:blipFill>
          <a:blip r:embed="rId3"/>
          <a:stretch>
            <a:fillRect/>
          </a:stretch>
        </p:blipFill>
        <p:spPr>
          <a:xfrm>
            <a:off x="6445073" y="3286714"/>
            <a:ext cx="5455917" cy="2277845"/>
          </a:xfrm>
          <a:prstGeom prst="rect">
            <a:avLst/>
          </a:prstGeom>
        </p:spPr>
      </p:pic>
    </p:spTree>
    <p:extLst>
      <p:ext uri="{BB962C8B-B14F-4D97-AF65-F5344CB8AC3E}">
        <p14:creationId xmlns:p14="http://schemas.microsoft.com/office/powerpoint/2010/main" val="982697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EFA9A33-3ABF-4EBD-B951-2D9439B481D1}"/>
              </a:ext>
            </a:extLst>
          </p:cNvPr>
          <p:cNvPicPr>
            <a:picLocks noChangeAspect="1"/>
          </p:cNvPicPr>
          <p:nvPr/>
        </p:nvPicPr>
        <p:blipFill rotWithShape="1">
          <a:blip r:embed="rId2"/>
          <a:srcRect t="45" b="2552"/>
          <a:stretch/>
        </p:blipFill>
        <p:spPr>
          <a:xfrm>
            <a:off x="-1" y="10"/>
            <a:ext cx="12192000" cy="6857990"/>
          </a:xfrm>
          <a:prstGeom prst="rect">
            <a:avLst/>
          </a:prstGeom>
        </p:spPr>
      </p:pic>
      <p:sp>
        <p:nvSpPr>
          <p:cNvPr id="15"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AFC1E135-A3DE-4805-AFAC-4D89B5630147}"/>
              </a:ext>
            </a:extLst>
          </p:cNvPr>
          <p:cNvSpPr>
            <a:spLocks noGrp="1"/>
          </p:cNvSpPr>
          <p:nvPr>
            <p:ph type="title"/>
          </p:nvPr>
        </p:nvSpPr>
        <p:spPr>
          <a:xfrm>
            <a:off x="709448" y="1913950"/>
            <a:ext cx="4204137" cy="1342754"/>
          </a:xfrm>
        </p:spPr>
        <p:txBody>
          <a:bodyPr>
            <a:normAutofit/>
          </a:bodyPr>
          <a:lstStyle/>
          <a:p>
            <a:pPr algn="ctr"/>
            <a:r>
              <a:rPr lang="nl-NL" sz="3600"/>
              <a:t>Planning voor vandaag! </a:t>
            </a:r>
          </a:p>
        </p:txBody>
      </p:sp>
      <p:cxnSp>
        <p:nvCxnSpPr>
          <p:cNvPr id="16"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D7F454E4-5231-48F5-BF30-C30228562502}"/>
              </a:ext>
            </a:extLst>
          </p:cNvPr>
          <p:cNvSpPr>
            <a:spLocks noGrp="1"/>
          </p:cNvSpPr>
          <p:nvPr>
            <p:ph idx="1"/>
          </p:nvPr>
        </p:nvSpPr>
        <p:spPr>
          <a:xfrm>
            <a:off x="525516" y="3417573"/>
            <a:ext cx="4593021" cy="2619839"/>
          </a:xfrm>
        </p:spPr>
        <p:txBody>
          <a:bodyPr anchor="ctr">
            <a:normAutofit fontScale="85000" lnSpcReduction="20000"/>
          </a:bodyPr>
          <a:lstStyle/>
          <a:p>
            <a:r>
              <a:rPr lang="nl-NL" sz="1800" dirty="0"/>
              <a:t>Inchecken </a:t>
            </a:r>
          </a:p>
          <a:p>
            <a:endParaRPr lang="nl-NL" sz="1800" dirty="0"/>
          </a:p>
          <a:p>
            <a:r>
              <a:rPr lang="nl-NL" sz="1800" dirty="0"/>
              <a:t>Begrippen behandelen </a:t>
            </a:r>
          </a:p>
          <a:p>
            <a:endParaRPr lang="nl-NL" sz="1800" dirty="0"/>
          </a:p>
          <a:p>
            <a:r>
              <a:rPr lang="nl-NL" sz="1800" dirty="0"/>
              <a:t>Uitleg opdrachten</a:t>
            </a:r>
          </a:p>
          <a:p>
            <a:endParaRPr lang="nl-NL" sz="1800" dirty="0"/>
          </a:p>
          <a:p>
            <a:r>
              <a:rPr lang="nl-NL" sz="1800" dirty="0"/>
              <a:t>Aan de slag </a:t>
            </a:r>
          </a:p>
          <a:p>
            <a:endParaRPr lang="nl-NL" sz="1800" dirty="0"/>
          </a:p>
          <a:p>
            <a:r>
              <a:rPr lang="nl-NL" sz="1800" dirty="0"/>
              <a:t>Uitchecken </a:t>
            </a:r>
          </a:p>
        </p:txBody>
      </p:sp>
    </p:spTree>
    <p:extLst>
      <p:ext uri="{BB962C8B-B14F-4D97-AF65-F5344CB8AC3E}">
        <p14:creationId xmlns:p14="http://schemas.microsoft.com/office/powerpoint/2010/main" val="743528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846E7F6D-6B96-4F89-A84A-B9EC5189A3E1}"/>
              </a:ext>
            </a:extLst>
          </p:cNvPr>
          <p:cNvSpPr>
            <a:spLocks noGrp="1"/>
          </p:cNvSpPr>
          <p:nvPr>
            <p:ph type="title"/>
          </p:nvPr>
        </p:nvSpPr>
        <p:spPr>
          <a:xfrm>
            <a:off x="908454" y="1360481"/>
            <a:ext cx="4605340" cy="2387600"/>
          </a:xfrm>
        </p:spPr>
        <p:txBody>
          <a:bodyPr vert="horz" lIns="91440" tIns="45720" rIns="91440" bIns="45720" rtlCol="0" anchor="b">
            <a:normAutofit/>
          </a:bodyPr>
          <a:lstStyle/>
          <a:p>
            <a:r>
              <a:rPr lang="en-US" sz="5000">
                <a:solidFill>
                  <a:schemeClr val="bg1"/>
                </a:solidFill>
              </a:rPr>
              <a:t>Inchecken </a:t>
            </a:r>
          </a:p>
        </p:txBody>
      </p:sp>
      <p:pic>
        <p:nvPicPr>
          <p:cNvPr id="4" name="Tijdelijke aanduiding voor inhoud 3">
            <a:extLst>
              <a:ext uri="{FF2B5EF4-FFF2-40B4-BE49-F238E27FC236}">
                <a16:creationId xmlns:a16="http://schemas.microsoft.com/office/drawing/2014/main" id="{0421BD6C-423F-40B0-A4A9-9A45C5EBE3B6}"/>
              </a:ext>
            </a:extLst>
          </p:cNvPr>
          <p:cNvPicPr>
            <a:picLocks noGrp="1" noChangeAspect="1"/>
          </p:cNvPicPr>
          <p:nvPr>
            <p:ph idx="1"/>
          </p:nvPr>
        </p:nvPicPr>
        <p:blipFill rotWithShape="1">
          <a:blip r:embed="rId2">
            <a:alphaModFix/>
          </a:blip>
          <a:srcRect t="16208" r="2" b="2"/>
          <a:stretch/>
        </p:blipFill>
        <p:spPr>
          <a:xfrm>
            <a:off x="5800734" y="1057275"/>
            <a:ext cx="5917401" cy="4743450"/>
          </a:xfrm>
          <a:prstGeom prst="rect">
            <a:avLst/>
          </a:prstGeom>
        </p:spPr>
      </p:pic>
      <p:sp>
        <p:nvSpPr>
          <p:cNvPr id="11" name="Rectangle 10">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601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FF845F-2FC1-45D6-B899-3007D00A4FAF}"/>
              </a:ext>
            </a:extLst>
          </p:cNvPr>
          <p:cNvSpPr>
            <a:spLocks noGrp="1"/>
          </p:cNvSpPr>
          <p:nvPr>
            <p:ph type="title"/>
          </p:nvPr>
        </p:nvSpPr>
        <p:spPr/>
        <p:txBody>
          <a:bodyPr/>
          <a:lstStyle/>
          <a:p>
            <a:r>
              <a:rPr lang="nl-NL" dirty="0"/>
              <a:t>Begrippen </a:t>
            </a:r>
          </a:p>
        </p:txBody>
      </p:sp>
      <p:sp>
        <p:nvSpPr>
          <p:cNvPr id="3" name="Tijdelijke aanduiding voor inhoud 2">
            <a:extLst>
              <a:ext uri="{FF2B5EF4-FFF2-40B4-BE49-F238E27FC236}">
                <a16:creationId xmlns:a16="http://schemas.microsoft.com/office/drawing/2014/main" id="{9815A6AD-DF8A-4511-A016-69992BED548B}"/>
              </a:ext>
            </a:extLst>
          </p:cNvPr>
          <p:cNvSpPr>
            <a:spLocks noGrp="1"/>
          </p:cNvSpPr>
          <p:nvPr>
            <p:ph idx="1"/>
          </p:nvPr>
        </p:nvSpPr>
        <p:spPr/>
        <p:txBody>
          <a:bodyPr>
            <a:normAutofit fontScale="70000" lnSpcReduction="20000"/>
          </a:bodyPr>
          <a:lstStyle/>
          <a:p>
            <a:r>
              <a:rPr lang="nl-NL" b="1" dirty="0"/>
              <a:t>Participatie: </a:t>
            </a:r>
          </a:p>
          <a:p>
            <a:pPr lvl="1"/>
            <a:r>
              <a:rPr lang="nl-NL" dirty="0"/>
              <a:t>is het als volwaardig burger kunnen deelnemen aan wat er in de samenleving gebeurt. Er zijn diverse participaties: breed en smal, afgebakend naar domein, actieve en passieve. Welke gaan jullie stimuleren binnen jullie dagbesteding </a:t>
            </a:r>
          </a:p>
          <a:p>
            <a:endParaRPr lang="nl-NL" b="1" dirty="0"/>
          </a:p>
          <a:p>
            <a:r>
              <a:rPr lang="nl-NL" b="1" dirty="0"/>
              <a:t>Emancipatie: </a:t>
            </a:r>
          </a:p>
          <a:p>
            <a:pPr lvl="1"/>
            <a:r>
              <a:rPr lang="nl-NL" dirty="0">
                <a:solidFill>
                  <a:srgbClr val="000000"/>
                </a:solidFill>
              </a:rPr>
              <a:t>betekent zoveel als opkomen voor jezelf.</a:t>
            </a:r>
            <a:endParaRPr lang="nl-NL" dirty="0"/>
          </a:p>
          <a:p>
            <a:endParaRPr lang="nl-NL" dirty="0"/>
          </a:p>
          <a:p>
            <a:r>
              <a:rPr lang="nl-NL" b="1" dirty="0"/>
              <a:t>Sociale inclusie: </a:t>
            </a:r>
          </a:p>
          <a:p>
            <a:pPr lvl="1"/>
            <a:r>
              <a:rPr lang="nl-NL" dirty="0"/>
              <a:t>Betekent de insluiting in de samenleving van achtergestelde groepen op basis van gelijkwaardige rechten en plichten. De maatschappij past zich aan, zodat groepen in een achterstandssituatie kunnen meedoen in het reguliere leven. </a:t>
            </a:r>
          </a:p>
          <a:p>
            <a:pPr marL="0" indent="0">
              <a:buNone/>
            </a:pPr>
            <a:endParaRPr lang="nl-NL" dirty="0"/>
          </a:p>
          <a:p>
            <a:r>
              <a:rPr lang="nl-NL" b="1" dirty="0"/>
              <a:t>Structuur: </a:t>
            </a:r>
          </a:p>
          <a:p>
            <a:pPr lvl="1"/>
            <a:r>
              <a:rPr lang="nl-NL" dirty="0"/>
              <a:t>is het programma zo duidelijk maken dat de cliënt er zelf wat mee kan doen, het zelf ook kan accepteren, het eigen maken. </a:t>
            </a:r>
            <a:r>
              <a:rPr lang="nl-NL" b="1" dirty="0"/>
              <a:t>   </a:t>
            </a:r>
          </a:p>
        </p:txBody>
      </p:sp>
    </p:spTree>
    <p:extLst>
      <p:ext uri="{BB962C8B-B14F-4D97-AF65-F5344CB8AC3E}">
        <p14:creationId xmlns:p14="http://schemas.microsoft.com/office/powerpoint/2010/main" val="219493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1000"/>
                                        <p:tgtEl>
                                          <p:spTgt spid="3">
                                            <p:txEl>
                                              <p:pRg st="4" end="4"/>
                                            </p:txEl>
                                          </p:spTgt>
                                        </p:tgtEl>
                                      </p:cBhvr>
                                    </p:animEffect>
                                    <p:anim calcmode="lin" valueType="num">
                                      <p:cBhvr>
                                        <p:cTn id="1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1000"/>
                                        <p:tgtEl>
                                          <p:spTgt spid="3">
                                            <p:txEl>
                                              <p:pRg st="7" end="7"/>
                                            </p:txEl>
                                          </p:spTgt>
                                        </p:tgtEl>
                                      </p:cBhvr>
                                    </p:animEffect>
                                    <p:anim calcmode="lin" valueType="num">
                                      <p:cBhvr>
                                        <p:cTn id="1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wipe(down)">
                                      <p:cBhvr>
                                        <p:cTn id="2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1AD3AB09-3F4F-4875-95CA-F054EFE9075C}"/>
              </a:ext>
            </a:extLst>
          </p:cNvPr>
          <p:cNvSpPr>
            <a:spLocks noGrp="1"/>
          </p:cNvSpPr>
          <p:nvPr>
            <p:ph type="title"/>
          </p:nvPr>
        </p:nvSpPr>
        <p:spPr>
          <a:xfrm>
            <a:off x="640079" y="2053641"/>
            <a:ext cx="3669161" cy="2760098"/>
          </a:xfrm>
        </p:spPr>
        <p:txBody>
          <a:bodyPr>
            <a:normAutofit/>
          </a:bodyPr>
          <a:lstStyle/>
          <a:p>
            <a:r>
              <a:rPr lang="nl-NL">
                <a:solidFill>
                  <a:srgbClr val="FFFFFF"/>
                </a:solidFill>
              </a:rPr>
              <a:t>Uitleg opdrachten </a:t>
            </a:r>
          </a:p>
        </p:txBody>
      </p:sp>
      <p:sp>
        <p:nvSpPr>
          <p:cNvPr id="3" name="Tijdelijke aanduiding voor inhoud 2">
            <a:extLst>
              <a:ext uri="{FF2B5EF4-FFF2-40B4-BE49-F238E27FC236}">
                <a16:creationId xmlns:a16="http://schemas.microsoft.com/office/drawing/2014/main" id="{80707500-451D-469D-A083-3B30FEA20FBF}"/>
              </a:ext>
            </a:extLst>
          </p:cNvPr>
          <p:cNvSpPr>
            <a:spLocks noGrp="1"/>
          </p:cNvSpPr>
          <p:nvPr>
            <p:ph idx="1"/>
          </p:nvPr>
        </p:nvSpPr>
        <p:spPr>
          <a:xfrm>
            <a:off x="6090574" y="801866"/>
            <a:ext cx="5306084" cy="5230634"/>
          </a:xfrm>
        </p:spPr>
        <p:txBody>
          <a:bodyPr anchor="ctr">
            <a:normAutofit/>
          </a:bodyPr>
          <a:lstStyle/>
          <a:p>
            <a:pPr marL="0" indent="0">
              <a:buNone/>
            </a:pPr>
            <a:r>
              <a:rPr lang="nl-NL" sz="2200" b="1" dirty="0">
                <a:solidFill>
                  <a:srgbClr val="000000"/>
                </a:solidFill>
              </a:rPr>
              <a:t>Opdracht: Participatie</a:t>
            </a:r>
            <a:endParaRPr lang="nl-NL" sz="2200" dirty="0">
              <a:solidFill>
                <a:srgbClr val="000000"/>
              </a:solidFill>
            </a:endParaRPr>
          </a:p>
          <a:p>
            <a:r>
              <a:rPr lang="nl-NL" sz="2200" dirty="0">
                <a:solidFill>
                  <a:srgbClr val="000000"/>
                </a:solidFill>
              </a:rPr>
              <a:t>Als je kijkt naar de verschillende soorten participaties. Welke soort participatie(s) zou jij willen stimuleren in jullie dagbesteding? Vertel ook waarom en hoe je deze zou kunnen toepassen in de activiteiten.</a:t>
            </a:r>
          </a:p>
          <a:p>
            <a:pPr marL="0" indent="0">
              <a:buNone/>
            </a:pPr>
            <a:r>
              <a:rPr lang="nl-NL" sz="2200" dirty="0">
                <a:solidFill>
                  <a:srgbClr val="000000"/>
                </a:solidFill>
              </a:rPr>
              <a:t> </a:t>
            </a:r>
          </a:p>
          <a:p>
            <a:pPr marL="0" indent="0">
              <a:buNone/>
            </a:pPr>
            <a:r>
              <a:rPr lang="nl-NL" sz="2200" b="1" dirty="0">
                <a:solidFill>
                  <a:srgbClr val="000000"/>
                </a:solidFill>
              </a:rPr>
              <a:t>Opdracht: Emancipatie</a:t>
            </a:r>
            <a:endParaRPr lang="nl-NL" sz="2200" dirty="0">
              <a:solidFill>
                <a:srgbClr val="000000"/>
              </a:solidFill>
            </a:endParaRPr>
          </a:p>
          <a:p>
            <a:r>
              <a:rPr lang="nl-NL" sz="2200" dirty="0">
                <a:solidFill>
                  <a:srgbClr val="000000"/>
                </a:solidFill>
              </a:rPr>
              <a:t>Emancipatie betekent zoveel als opkomen voor jezelf.</a:t>
            </a:r>
            <a:br>
              <a:rPr lang="nl-NL" sz="2200" dirty="0">
                <a:solidFill>
                  <a:srgbClr val="000000"/>
                </a:solidFill>
              </a:rPr>
            </a:br>
            <a:r>
              <a:rPr lang="nl-NL" sz="2200" dirty="0">
                <a:solidFill>
                  <a:srgbClr val="000000"/>
                </a:solidFill>
              </a:rPr>
              <a:t>Hoe kom jij op voor jezelf en hoe emanciperen jullie in jullie dagbesteding? Beschrijf daarnaast hoe jullie dat doen tijdens het begeleiden van jullie cliënten.</a:t>
            </a:r>
          </a:p>
          <a:p>
            <a:endParaRPr lang="nl-NL" sz="2200" dirty="0">
              <a:solidFill>
                <a:srgbClr val="000000"/>
              </a:solidFill>
            </a:endParaRPr>
          </a:p>
        </p:txBody>
      </p:sp>
    </p:spTree>
    <p:extLst>
      <p:ext uri="{BB962C8B-B14F-4D97-AF65-F5344CB8AC3E}">
        <p14:creationId xmlns:p14="http://schemas.microsoft.com/office/powerpoint/2010/main" val="1833044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E35B4B1-74F0-4222-83AB-62FB78C70EB7}"/>
              </a:ext>
            </a:extLst>
          </p:cNvPr>
          <p:cNvSpPr>
            <a:spLocks noGrp="1"/>
          </p:cNvSpPr>
          <p:nvPr>
            <p:ph type="title"/>
          </p:nvPr>
        </p:nvSpPr>
        <p:spPr>
          <a:xfrm>
            <a:off x="838200" y="963877"/>
            <a:ext cx="3494362" cy="4930246"/>
          </a:xfrm>
        </p:spPr>
        <p:txBody>
          <a:bodyPr>
            <a:normAutofit/>
          </a:bodyPr>
          <a:lstStyle/>
          <a:p>
            <a:pPr algn="r"/>
            <a:r>
              <a:rPr lang="nl-NL"/>
              <a:t>Uitleg opdrachten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ijdelijke aanduiding voor inhoud 2">
            <a:extLst>
              <a:ext uri="{FF2B5EF4-FFF2-40B4-BE49-F238E27FC236}">
                <a16:creationId xmlns:a16="http://schemas.microsoft.com/office/drawing/2014/main" id="{B1DE4014-E693-4AA9-AB30-96A55963600D}"/>
              </a:ext>
            </a:extLst>
          </p:cNvPr>
          <p:cNvSpPr>
            <a:spLocks noGrp="1"/>
          </p:cNvSpPr>
          <p:nvPr>
            <p:ph idx="1"/>
          </p:nvPr>
        </p:nvSpPr>
        <p:spPr>
          <a:xfrm>
            <a:off x="4976031" y="963877"/>
            <a:ext cx="6377769" cy="4930246"/>
          </a:xfrm>
        </p:spPr>
        <p:txBody>
          <a:bodyPr anchor="ctr">
            <a:normAutofit/>
          </a:bodyPr>
          <a:lstStyle/>
          <a:p>
            <a:pPr marL="0" indent="0">
              <a:buNone/>
            </a:pPr>
            <a:r>
              <a:rPr lang="nl-NL" sz="2400" b="1"/>
              <a:t>Opdracht: Doelgroep en kenmerken</a:t>
            </a:r>
            <a:endParaRPr lang="nl-NL" sz="2400"/>
          </a:p>
          <a:p>
            <a:r>
              <a:rPr lang="nl-NL" sz="2400"/>
              <a:t>Welke doelgroep hebben jullie gekozen voor jullie dagbesteding. Geef ook aan waarom je voor deze doelgroep hebt gekozen en wat maakt dat je niet hebt gekozen voor de andere doelgroepen.</a:t>
            </a:r>
          </a:p>
          <a:p>
            <a:r>
              <a:rPr lang="nl-NL" sz="2400"/>
              <a:t>Beschrijf bij deze doelgroep welke kenmerken erbij horen?</a:t>
            </a:r>
          </a:p>
          <a:p>
            <a:r>
              <a:rPr lang="nl-NL" sz="2400"/>
              <a:t>Welke behoeften deze doelgroep heeft?</a:t>
            </a:r>
          </a:p>
          <a:p>
            <a:r>
              <a:rPr lang="nl-NL" sz="2400"/>
              <a:t>Welke benadering je gebruikt?</a:t>
            </a:r>
          </a:p>
          <a:p>
            <a:r>
              <a:rPr lang="nl-NL" sz="2400"/>
              <a:t>Wat voor activiteiten bied je aan bij deze doelgroep?</a:t>
            </a:r>
          </a:p>
          <a:p>
            <a:endParaRPr lang="nl-NL" sz="2400"/>
          </a:p>
        </p:txBody>
      </p:sp>
    </p:spTree>
    <p:extLst>
      <p:ext uri="{BB962C8B-B14F-4D97-AF65-F5344CB8AC3E}">
        <p14:creationId xmlns:p14="http://schemas.microsoft.com/office/powerpoint/2010/main" val="317232638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23D838-E2F8-4D78-8F1F-57A6CEB13C7A}"/>
              </a:ext>
            </a:extLst>
          </p:cNvPr>
          <p:cNvSpPr>
            <a:spLocks noGrp="1"/>
          </p:cNvSpPr>
          <p:nvPr>
            <p:ph type="title"/>
          </p:nvPr>
        </p:nvSpPr>
        <p:spPr>
          <a:xfrm>
            <a:off x="1653363" y="365760"/>
            <a:ext cx="9367203" cy="1188720"/>
          </a:xfrm>
        </p:spPr>
        <p:txBody>
          <a:bodyPr>
            <a:normAutofit/>
          </a:bodyPr>
          <a:lstStyle/>
          <a:p>
            <a:r>
              <a:rPr lang="nl-NL" dirty="0"/>
              <a:t>Uitleg opdrachten</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32D042BB-6CD1-4DC6-8795-25DC20D45807}"/>
              </a:ext>
            </a:extLst>
          </p:cNvPr>
          <p:cNvSpPr>
            <a:spLocks noGrp="1"/>
          </p:cNvSpPr>
          <p:nvPr>
            <p:ph idx="1"/>
          </p:nvPr>
        </p:nvSpPr>
        <p:spPr>
          <a:xfrm>
            <a:off x="1653363" y="2176272"/>
            <a:ext cx="9367204" cy="4041648"/>
          </a:xfrm>
        </p:spPr>
        <p:txBody>
          <a:bodyPr anchor="t">
            <a:normAutofit/>
          </a:bodyPr>
          <a:lstStyle/>
          <a:p>
            <a:pPr marL="0" indent="0">
              <a:buNone/>
            </a:pPr>
            <a:r>
              <a:rPr lang="nl-NL" sz="2400" b="1"/>
              <a:t>Opdracht: Inrichting van het gebouw/omgeving</a:t>
            </a:r>
            <a:endParaRPr lang="nl-NL" sz="2400"/>
          </a:p>
          <a:p>
            <a:r>
              <a:rPr lang="nl-NL" sz="2400"/>
              <a:t>Hoe gaat jullie inrichting van de dagbesteding zijn?</a:t>
            </a:r>
          </a:p>
          <a:p>
            <a:r>
              <a:rPr lang="nl-NL" sz="2400"/>
              <a:t>Maak een plattegrond of maquette (of gebruik je eigen idee) van jullie dagbesteding. Denk daarbij ook aan de volgende vragen. Welke kleuren gaan jullie gebruiken? Wat voor meubels gaan jullie gebruiken? Leg daarnaast ook de gemaakte keuzes uit.</a:t>
            </a:r>
          </a:p>
          <a:p>
            <a:pPr marL="0" indent="0">
              <a:buNone/>
            </a:pPr>
            <a:endParaRPr lang="nl-NL" sz="2400"/>
          </a:p>
          <a:p>
            <a:pPr marL="0" indent="0">
              <a:buNone/>
            </a:pPr>
            <a:r>
              <a:rPr lang="nl-NL" sz="2400" b="1"/>
              <a:t>Opdracht: Structuur</a:t>
            </a:r>
            <a:endParaRPr lang="nl-NL" sz="2400"/>
          </a:p>
          <a:p>
            <a:r>
              <a:rPr lang="nl-NL" sz="2400"/>
              <a:t>Hoe gaan jullie jezelf en de cliënten structuur bieden op jullie dagbesteding? Wat voor regels stellen jullie op bij jullie dagbesteding?</a:t>
            </a:r>
          </a:p>
          <a:p>
            <a:endParaRPr lang="nl-NL" sz="2400"/>
          </a:p>
        </p:txBody>
      </p:sp>
    </p:spTree>
    <p:extLst>
      <p:ext uri="{BB962C8B-B14F-4D97-AF65-F5344CB8AC3E}">
        <p14:creationId xmlns:p14="http://schemas.microsoft.com/office/powerpoint/2010/main" val="4042560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24ACABD-3CF1-4550-BA90-A93978D9A856}"/>
              </a:ext>
            </a:extLst>
          </p:cNvPr>
          <p:cNvSpPr>
            <a:spLocks noGrp="1"/>
          </p:cNvSpPr>
          <p:nvPr>
            <p:ph type="title"/>
          </p:nvPr>
        </p:nvSpPr>
        <p:spPr>
          <a:xfrm>
            <a:off x="1113810" y="3130041"/>
            <a:ext cx="4036334" cy="2387600"/>
          </a:xfrm>
        </p:spPr>
        <p:txBody>
          <a:bodyPr vert="horz" lIns="91440" tIns="45720" rIns="91440" bIns="45720" rtlCol="0" anchor="t">
            <a:normAutofit/>
          </a:bodyPr>
          <a:lstStyle/>
          <a:p>
            <a:r>
              <a:rPr lang="en-US" sz="5400"/>
              <a:t>Aan de slag!!! </a:t>
            </a: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1A5DE649-F6FA-4517-86C6-C1D2B3A07C5E}"/>
              </a:ext>
            </a:extLst>
          </p:cNvPr>
          <p:cNvPicPr>
            <a:picLocks noGrp="1" noChangeAspect="1"/>
          </p:cNvPicPr>
          <p:nvPr>
            <p:ph idx="1"/>
          </p:nvPr>
        </p:nvPicPr>
        <p:blipFill rotWithShape="1">
          <a:blip r:embed="rId2"/>
          <a:srcRect t="334" b="934"/>
          <a:stretch/>
        </p:blipFill>
        <p:spPr>
          <a:xfrm>
            <a:off x="5922492" y="666728"/>
            <a:ext cx="5536001" cy="5465791"/>
          </a:xfrm>
          <a:prstGeom prst="rect">
            <a:avLst/>
          </a:prstGeom>
        </p:spPr>
      </p:pic>
    </p:spTree>
    <p:extLst>
      <p:ext uri="{BB962C8B-B14F-4D97-AF65-F5344CB8AC3E}">
        <p14:creationId xmlns:p14="http://schemas.microsoft.com/office/powerpoint/2010/main" val="98158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34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849AE7E-7500-4BF1-AD2C-EEA5E8052A17}"/>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Uitchecken </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4625ED9A-B55F-4051-85A3-3FCA1CD592F5}"/>
              </a:ext>
            </a:extLst>
          </p:cNvPr>
          <p:cNvPicPr>
            <a:picLocks noGrp="1" noChangeAspect="1"/>
          </p:cNvPicPr>
          <p:nvPr>
            <p:ph idx="1"/>
          </p:nvPr>
        </p:nvPicPr>
        <p:blipFill rotWithShape="1">
          <a:blip r:embed="rId2"/>
          <a:srcRect l="559" r="1" b="1"/>
          <a:stretch/>
        </p:blipFill>
        <p:spPr>
          <a:xfrm>
            <a:off x="976251" y="942538"/>
            <a:ext cx="7163222" cy="4808332"/>
          </a:xfrm>
          <a:prstGeom prst="rect">
            <a:avLst/>
          </a:prstGeom>
          <a:effectLst/>
        </p:spPr>
      </p:pic>
    </p:spTree>
    <p:extLst>
      <p:ext uri="{BB962C8B-B14F-4D97-AF65-F5344CB8AC3E}">
        <p14:creationId xmlns:p14="http://schemas.microsoft.com/office/powerpoint/2010/main" val="77366982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351</Words>
  <Application>Microsoft Office PowerPoint</Application>
  <PresentationFormat>Breedbeeld</PresentationFormat>
  <Paragraphs>47</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Calibri</vt:lpstr>
      <vt:lpstr>Calibri Light</vt:lpstr>
      <vt:lpstr>Kantoorthema</vt:lpstr>
      <vt:lpstr>Dagbesteding: de betekenis van dagbesteding voor de cliënt</vt:lpstr>
      <vt:lpstr>Planning voor vandaag! </vt:lpstr>
      <vt:lpstr>Inchecken </vt:lpstr>
      <vt:lpstr>Begrippen </vt:lpstr>
      <vt:lpstr>Uitleg opdrachten </vt:lpstr>
      <vt:lpstr>Uitleg opdrachten </vt:lpstr>
      <vt:lpstr>Uitleg opdrachten</vt:lpstr>
      <vt:lpstr>Aan de slag!!! </vt:lpstr>
      <vt:lpstr>Uitchecken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Dagbesteding</dc:title>
  <dc:creator>Jason Arends</dc:creator>
  <cp:lastModifiedBy>Jason Arends</cp:lastModifiedBy>
  <cp:revision>1</cp:revision>
  <dcterms:created xsi:type="dcterms:W3CDTF">2020-09-04T14:06:58Z</dcterms:created>
  <dcterms:modified xsi:type="dcterms:W3CDTF">2020-09-05T11:51:21Z</dcterms:modified>
</cp:coreProperties>
</file>